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83" r:id="rId5"/>
    <p:sldId id="620" r:id="rId6"/>
    <p:sldId id="632" r:id="rId7"/>
    <p:sldId id="296" r:id="rId8"/>
    <p:sldId id="621" r:id="rId9"/>
    <p:sldId id="625" r:id="rId10"/>
    <p:sldId id="626" r:id="rId11"/>
    <p:sldId id="627" r:id="rId12"/>
    <p:sldId id="638" r:id="rId13"/>
    <p:sldId id="622" r:id="rId14"/>
    <p:sldId id="631" r:id="rId15"/>
    <p:sldId id="623" r:id="rId16"/>
    <p:sldId id="628" r:id="rId17"/>
    <p:sldId id="633" r:id="rId18"/>
    <p:sldId id="637" r:id="rId19"/>
    <p:sldId id="636" r:id="rId20"/>
    <p:sldId id="639" r:id="rId21"/>
    <p:sldId id="640" r:id="rId22"/>
    <p:sldId id="646" r:id="rId23"/>
    <p:sldId id="634" r:id="rId24"/>
    <p:sldId id="641" r:id="rId25"/>
    <p:sldId id="629" r:id="rId26"/>
    <p:sldId id="647" r:id="rId27"/>
    <p:sldId id="635" r:id="rId28"/>
    <p:sldId id="630" r:id="rId29"/>
    <p:sldId id="645" r:id="rId30"/>
    <p:sldId id="642" r:id="rId31"/>
    <p:sldId id="643" r:id="rId32"/>
    <p:sldId id="64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15E004-21DC-B109-7B78-4F0E1C10F32E}" name="Remco Griffioen" initials="RG" userId="S::remco.griffioen@gwp.org::6c8b393e-a2e9-4e60-98bf-379447a82785" providerId="AD"/>
  <p188:author id="{AE97EF40-B787-C630-0BE7-31099855ACFC}" name="Sandra Bruehlmann" initials="SB" userId="S::sandra.bruehlmann@gwp.org::0eb662ee-4e0d-4490-a17a-0d1b367bb399" providerId="AD"/>
  <p188:author id="{8F362659-B52A-F12A-3C2F-D73C26669649}" name="Colin Herron" initials="CH" userId="S::colin.herron@gwp.org::6f0e4736-d95f-4ea0-a408-2829075172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B86633-D6C9-4FEE-9EBC-C86C1D10CFB2}" v="6" dt="2024-10-25T20:01:55.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639"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Herron" userId="6f0e4736-d95f-4ea0-a408-2829075172e4" providerId="ADAL" clId="{A4B86633-D6C9-4FEE-9EBC-C86C1D10CFB2}"/>
    <pc:docChg chg="undo custSel addSld delSld modSld sldOrd">
      <pc:chgData name="Colin Herron" userId="6f0e4736-d95f-4ea0-a408-2829075172e4" providerId="ADAL" clId="{A4B86633-D6C9-4FEE-9EBC-C86C1D10CFB2}" dt="2024-10-25T20:02:28.503" v="2170" actId="20577"/>
      <pc:docMkLst>
        <pc:docMk/>
      </pc:docMkLst>
      <pc:sldChg chg="modSp mod">
        <pc:chgData name="Colin Herron" userId="6f0e4736-d95f-4ea0-a408-2829075172e4" providerId="ADAL" clId="{A4B86633-D6C9-4FEE-9EBC-C86C1D10CFB2}" dt="2024-10-24T15:51:46.845" v="25" actId="255"/>
        <pc:sldMkLst>
          <pc:docMk/>
          <pc:sldMk cId="2100642776" sldId="283"/>
        </pc:sldMkLst>
        <pc:spChg chg="mod">
          <ac:chgData name="Colin Herron" userId="6f0e4736-d95f-4ea0-a408-2829075172e4" providerId="ADAL" clId="{A4B86633-D6C9-4FEE-9EBC-C86C1D10CFB2}" dt="2024-10-24T15:51:46.845" v="25" actId="255"/>
          <ac:spMkLst>
            <pc:docMk/>
            <pc:sldMk cId="2100642776" sldId="283"/>
            <ac:spMk id="45" creationId="{F806305B-3B97-AA4F-B6EB-B0223C9D44C0}"/>
          </ac:spMkLst>
        </pc:spChg>
      </pc:sldChg>
      <pc:sldChg chg="modSp mod">
        <pc:chgData name="Colin Herron" userId="6f0e4736-d95f-4ea0-a408-2829075172e4" providerId="ADAL" clId="{A4B86633-D6C9-4FEE-9EBC-C86C1D10CFB2}" dt="2024-10-25T15:47:37.230" v="281" actId="20577"/>
        <pc:sldMkLst>
          <pc:docMk/>
          <pc:sldMk cId="20187504" sldId="296"/>
        </pc:sldMkLst>
        <pc:spChg chg="mod">
          <ac:chgData name="Colin Herron" userId="6f0e4736-d95f-4ea0-a408-2829075172e4" providerId="ADAL" clId="{A4B86633-D6C9-4FEE-9EBC-C86C1D10CFB2}" dt="2024-10-25T15:47:37.230" v="281" actId="20577"/>
          <ac:spMkLst>
            <pc:docMk/>
            <pc:sldMk cId="20187504" sldId="296"/>
            <ac:spMk id="2" creationId="{9D9063BB-B48D-A716-FFF6-836E464CAB75}"/>
          </ac:spMkLst>
        </pc:spChg>
      </pc:sldChg>
      <pc:sldChg chg="modSp mod">
        <pc:chgData name="Colin Herron" userId="6f0e4736-d95f-4ea0-a408-2829075172e4" providerId="ADAL" clId="{A4B86633-D6C9-4FEE-9EBC-C86C1D10CFB2}" dt="2024-10-25T18:04:52.005" v="666" actId="6549"/>
        <pc:sldMkLst>
          <pc:docMk/>
          <pc:sldMk cId="675770491" sldId="620"/>
        </pc:sldMkLst>
        <pc:spChg chg="mod">
          <ac:chgData name="Colin Herron" userId="6f0e4736-d95f-4ea0-a408-2829075172e4" providerId="ADAL" clId="{A4B86633-D6C9-4FEE-9EBC-C86C1D10CFB2}" dt="2024-10-25T18:04:52.005" v="666" actId="6549"/>
          <ac:spMkLst>
            <pc:docMk/>
            <pc:sldMk cId="675770491" sldId="620"/>
            <ac:spMk id="2" creationId="{9D9063BB-B48D-A716-FFF6-836E464CAB75}"/>
          </ac:spMkLst>
        </pc:spChg>
      </pc:sldChg>
      <pc:sldChg chg="modSp mod">
        <pc:chgData name="Colin Herron" userId="6f0e4736-d95f-4ea0-a408-2829075172e4" providerId="ADAL" clId="{A4B86633-D6C9-4FEE-9EBC-C86C1D10CFB2}" dt="2024-10-25T15:48:05.443" v="290" actId="20577"/>
        <pc:sldMkLst>
          <pc:docMk/>
          <pc:sldMk cId="1362586075" sldId="621"/>
        </pc:sldMkLst>
        <pc:spChg chg="mod">
          <ac:chgData name="Colin Herron" userId="6f0e4736-d95f-4ea0-a408-2829075172e4" providerId="ADAL" clId="{A4B86633-D6C9-4FEE-9EBC-C86C1D10CFB2}" dt="2024-10-25T15:48:05.443" v="290" actId="20577"/>
          <ac:spMkLst>
            <pc:docMk/>
            <pc:sldMk cId="1362586075" sldId="621"/>
            <ac:spMk id="2" creationId="{9D9063BB-B48D-A716-FFF6-836E464CAB75}"/>
          </ac:spMkLst>
        </pc:spChg>
      </pc:sldChg>
      <pc:sldChg chg="modSp mod">
        <pc:chgData name="Colin Herron" userId="6f0e4736-d95f-4ea0-a408-2829075172e4" providerId="ADAL" clId="{A4B86633-D6C9-4FEE-9EBC-C86C1D10CFB2}" dt="2024-10-25T18:07:15.504" v="694" actId="20577"/>
        <pc:sldMkLst>
          <pc:docMk/>
          <pc:sldMk cId="3473092507" sldId="623"/>
        </pc:sldMkLst>
        <pc:spChg chg="mod">
          <ac:chgData name="Colin Herron" userId="6f0e4736-d95f-4ea0-a408-2829075172e4" providerId="ADAL" clId="{A4B86633-D6C9-4FEE-9EBC-C86C1D10CFB2}" dt="2024-10-25T18:07:15.504" v="694" actId="20577"/>
          <ac:spMkLst>
            <pc:docMk/>
            <pc:sldMk cId="3473092507" sldId="623"/>
            <ac:spMk id="2" creationId="{9D9063BB-B48D-A716-FFF6-836E464CAB75}"/>
          </ac:spMkLst>
        </pc:spChg>
      </pc:sldChg>
      <pc:sldChg chg="modSp mod">
        <pc:chgData name="Colin Herron" userId="6f0e4736-d95f-4ea0-a408-2829075172e4" providerId="ADAL" clId="{A4B86633-D6C9-4FEE-9EBC-C86C1D10CFB2}" dt="2024-10-25T15:48:23.655" v="301" actId="20577"/>
        <pc:sldMkLst>
          <pc:docMk/>
          <pc:sldMk cId="3007069318" sldId="625"/>
        </pc:sldMkLst>
        <pc:spChg chg="mod">
          <ac:chgData name="Colin Herron" userId="6f0e4736-d95f-4ea0-a408-2829075172e4" providerId="ADAL" clId="{A4B86633-D6C9-4FEE-9EBC-C86C1D10CFB2}" dt="2024-10-25T15:48:23.655" v="301" actId="20577"/>
          <ac:spMkLst>
            <pc:docMk/>
            <pc:sldMk cId="3007069318" sldId="625"/>
            <ac:spMk id="2" creationId="{9D9063BB-B48D-A716-FFF6-836E464CAB75}"/>
          </ac:spMkLst>
        </pc:spChg>
      </pc:sldChg>
      <pc:sldChg chg="modSp mod">
        <pc:chgData name="Colin Herron" userId="6f0e4736-d95f-4ea0-a408-2829075172e4" providerId="ADAL" clId="{A4B86633-D6C9-4FEE-9EBC-C86C1D10CFB2}" dt="2024-10-25T15:48:31.397" v="302"/>
        <pc:sldMkLst>
          <pc:docMk/>
          <pc:sldMk cId="1633964486" sldId="626"/>
        </pc:sldMkLst>
        <pc:spChg chg="mod">
          <ac:chgData name="Colin Herron" userId="6f0e4736-d95f-4ea0-a408-2829075172e4" providerId="ADAL" clId="{A4B86633-D6C9-4FEE-9EBC-C86C1D10CFB2}" dt="2024-10-25T15:48:31.397" v="302"/>
          <ac:spMkLst>
            <pc:docMk/>
            <pc:sldMk cId="1633964486" sldId="626"/>
            <ac:spMk id="2" creationId="{9D9063BB-B48D-A716-FFF6-836E464CAB75}"/>
          </ac:spMkLst>
        </pc:spChg>
      </pc:sldChg>
      <pc:sldChg chg="modSp mod">
        <pc:chgData name="Colin Herron" userId="6f0e4736-d95f-4ea0-a408-2829075172e4" providerId="ADAL" clId="{A4B86633-D6C9-4FEE-9EBC-C86C1D10CFB2}" dt="2024-10-25T15:48:33.571" v="303"/>
        <pc:sldMkLst>
          <pc:docMk/>
          <pc:sldMk cId="3759634238" sldId="627"/>
        </pc:sldMkLst>
        <pc:spChg chg="mod">
          <ac:chgData name="Colin Herron" userId="6f0e4736-d95f-4ea0-a408-2829075172e4" providerId="ADAL" clId="{A4B86633-D6C9-4FEE-9EBC-C86C1D10CFB2}" dt="2024-10-25T15:48:33.571" v="303"/>
          <ac:spMkLst>
            <pc:docMk/>
            <pc:sldMk cId="3759634238" sldId="627"/>
            <ac:spMk id="2" creationId="{9D9063BB-B48D-A716-FFF6-836E464CAB75}"/>
          </ac:spMkLst>
        </pc:spChg>
      </pc:sldChg>
      <pc:sldChg chg="modSp mod">
        <pc:chgData name="Colin Herron" userId="6f0e4736-d95f-4ea0-a408-2829075172e4" providerId="ADAL" clId="{A4B86633-D6C9-4FEE-9EBC-C86C1D10CFB2}" dt="2024-10-25T18:07:33.220" v="705" actId="20577"/>
        <pc:sldMkLst>
          <pc:docMk/>
          <pc:sldMk cId="1095617111" sldId="628"/>
        </pc:sldMkLst>
        <pc:spChg chg="mod">
          <ac:chgData name="Colin Herron" userId="6f0e4736-d95f-4ea0-a408-2829075172e4" providerId="ADAL" clId="{A4B86633-D6C9-4FEE-9EBC-C86C1D10CFB2}" dt="2024-10-25T18:07:33.220" v="705" actId="20577"/>
          <ac:spMkLst>
            <pc:docMk/>
            <pc:sldMk cId="1095617111" sldId="628"/>
            <ac:spMk id="2" creationId="{9D9063BB-B48D-A716-FFF6-836E464CAB75}"/>
          </ac:spMkLst>
        </pc:spChg>
      </pc:sldChg>
      <pc:sldChg chg="modSp mod">
        <pc:chgData name="Colin Herron" userId="6f0e4736-d95f-4ea0-a408-2829075172e4" providerId="ADAL" clId="{A4B86633-D6C9-4FEE-9EBC-C86C1D10CFB2}" dt="2024-10-25T18:47:42.993" v="1886" actId="20577"/>
        <pc:sldMkLst>
          <pc:docMk/>
          <pc:sldMk cId="3568672312" sldId="629"/>
        </pc:sldMkLst>
        <pc:spChg chg="mod">
          <ac:chgData name="Colin Herron" userId="6f0e4736-d95f-4ea0-a408-2829075172e4" providerId="ADAL" clId="{A4B86633-D6C9-4FEE-9EBC-C86C1D10CFB2}" dt="2024-10-25T18:47:42.993" v="1886" actId="20577"/>
          <ac:spMkLst>
            <pc:docMk/>
            <pc:sldMk cId="3568672312" sldId="629"/>
            <ac:spMk id="2" creationId="{9D9063BB-B48D-A716-FFF6-836E464CAB75}"/>
          </ac:spMkLst>
        </pc:spChg>
        <pc:spChg chg="mod">
          <ac:chgData name="Colin Herron" userId="6f0e4736-d95f-4ea0-a408-2829075172e4" providerId="ADAL" clId="{A4B86633-D6C9-4FEE-9EBC-C86C1D10CFB2}" dt="2024-10-25T18:43:46.319" v="1581" actId="20577"/>
          <ac:spMkLst>
            <pc:docMk/>
            <pc:sldMk cId="3568672312" sldId="629"/>
            <ac:spMk id="3" creationId="{1396DAEB-61BF-08F3-7AB7-9464314C5312}"/>
          </ac:spMkLst>
        </pc:spChg>
      </pc:sldChg>
      <pc:sldChg chg="modSp mod">
        <pc:chgData name="Colin Herron" userId="6f0e4736-d95f-4ea0-a408-2829075172e4" providerId="ADAL" clId="{A4B86633-D6C9-4FEE-9EBC-C86C1D10CFB2}" dt="2024-10-25T18:14:52.137" v="1217" actId="20577"/>
        <pc:sldMkLst>
          <pc:docMk/>
          <pc:sldMk cId="800050167" sldId="630"/>
        </pc:sldMkLst>
        <pc:spChg chg="mod">
          <ac:chgData name="Colin Herron" userId="6f0e4736-d95f-4ea0-a408-2829075172e4" providerId="ADAL" clId="{A4B86633-D6C9-4FEE-9EBC-C86C1D10CFB2}" dt="2024-10-25T18:14:52.137" v="1217" actId="20577"/>
          <ac:spMkLst>
            <pc:docMk/>
            <pc:sldMk cId="800050167" sldId="630"/>
            <ac:spMk id="2" creationId="{9D9063BB-B48D-A716-FFF6-836E464CAB75}"/>
          </ac:spMkLst>
        </pc:spChg>
      </pc:sldChg>
      <pc:sldChg chg="addSp delSp modSp mod">
        <pc:chgData name="Colin Herron" userId="6f0e4736-d95f-4ea0-a408-2829075172e4" providerId="ADAL" clId="{A4B86633-D6C9-4FEE-9EBC-C86C1D10CFB2}" dt="2024-10-25T18:06:17.715" v="668" actId="478"/>
        <pc:sldMkLst>
          <pc:docMk/>
          <pc:sldMk cId="930821325" sldId="632"/>
        </pc:sldMkLst>
        <pc:picChg chg="add del mod">
          <ac:chgData name="Colin Herron" userId="6f0e4736-d95f-4ea0-a408-2829075172e4" providerId="ADAL" clId="{A4B86633-D6C9-4FEE-9EBC-C86C1D10CFB2}" dt="2024-10-25T18:06:17.715" v="668" actId="478"/>
          <ac:picMkLst>
            <pc:docMk/>
            <pc:sldMk cId="930821325" sldId="632"/>
            <ac:picMk id="4" creationId="{B47088DE-077D-B806-A42C-3BA42E72D8E5}"/>
          </ac:picMkLst>
        </pc:picChg>
      </pc:sldChg>
      <pc:sldChg chg="modSp mod">
        <pc:chgData name="Colin Herron" userId="6f0e4736-d95f-4ea0-a408-2829075172e4" providerId="ADAL" clId="{A4B86633-D6C9-4FEE-9EBC-C86C1D10CFB2}" dt="2024-10-25T18:43:35.560" v="1563" actId="27636"/>
        <pc:sldMkLst>
          <pc:docMk/>
          <pc:sldMk cId="39694026" sldId="634"/>
        </pc:sldMkLst>
        <pc:spChg chg="mod">
          <ac:chgData name="Colin Herron" userId="6f0e4736-d95f-4ea0-a408-2829075172e4" providerId="ADAL" clId="{A4B86633-D6C9-4FEE-9EBC-C86C1D10CFB2}" dt="2024-10-25T18:43:35.560" v="1563" actId="27636"/>
          <ac:spMkLst>
            <pc:docMk/>
            <pc:sldMk cId="39694026" sldId="634"/>
            <ac:spMk id="3" creationId="{2A519EB3-B5F0-FAC5-5AF4-FC13EB88FE37}"/>
          </ac:spMkLst>
        </pc:spChg>
      </pc:sldChg>
      <pc:sldChg chg="modSp mod">
        <pc:chgData name="Colin Herron" userId="6f0e4736-d95f-4ea0-a408-2829075172e4" providerId="ADAL" clId="{A4B86633-D6C9-4FEE-9EBC-C86C1D10CFB2}" dt="2024-10-25T18:07:55.055" v="711" actId="20577"/>
        <pc:sldMkLst>
          <pc:docMk/>
          <pc:sldMk cId="2184075306" sldId="636"/>
        </pc:sldMkLst>
        <pc:spChg chg="mod">
          <ac:chgData name="Colin Herron" userId="6f0e4736-d95f-4ea0-a408-2829075172e4" providerId="ADAL" clId="{A4B86633-D6C9-4FEE-9EBC-C86C1D10CFB2}" dt="2024-10-25T18:07:55.055" v="711" actId="20577"/>
          <ac:spMkLst>
            <pc:docMk/>
            <pc:sldMk cId="2184075306" sldId="636"/>
            <ac:spMk id="2" creationId="{9D9063BB-B48D-A716-FFF6-836E464CAB75}"/>
          </ac:spMkLst>
        </pc:spChg>
      </pc:sldChg>
      <pc:sldChg chg="modSp mod ord">
        <pc:chgData name="Colin Herron" userId="6f0e4736-d95f-4ea0-a408-2829075172e4" providerId="ADAL" clId="{A4B86633-D6C9-4FEE-9EBC-C86C1D10CFB2}" dt="2024-10-25T18:08:30.738" v="754" actId="20577"/>
        <pc:sldMkLst>
          <pc:docMk/>
          <pc:sldMk cId="1524558612" sldId="637"/>
        </pc:sldMkLst>
        <pc:spChg chg="mod">
          <ac:chgData name="Colin Herron" userId="6f0e4736-d95f-4ea0-a408-2829075172e4" providerId="ADAL" clId="{A4B86633-D6C9-4FEE-9EBC-C86C1D10CFB2}" dt="2024-10-25T18:08:30.738" v="754" actId="20577"/>
          <ac:spMkLst>
            <pc:docMk/>
            <pc:sldMk cId="1524558612" sldId="637"/>
            <ac:spMk id="2" creationId="{9D9063BB-B48D-A716-FFF6-836E464CAB75}"/>
          </ac:spMkLst>
        </pc:spChg>
      </pc:sldChg>
      <pc:sldChg chg="modSp mod">
        <pc:chgData name="Colin Herron" userId="6f0e4736-d95f-4ea0-a408-2829075172e4" providerId="ADAL" clId="{A4B86633-D6C9-4FEE-9EBC-C86C1D10CFB2}" dt="2024-10-25T18:09:21.718" v="818" actId="1038"/>
        <pc:sldMkLst>
          <pc:docMk/>
          <pc:sldMk cId="136440908" sldId="639"/>
        </pc:sldMkLst>
        <pc:spChg chg="mod">
          <ac:chgData name="Colin Herron" userId="6f0e4736-d95f-4ea0-a408-2829075172e4" providerId="ADAL" clId="{A4B86633-D6C9-4FEE-9EBC-C86C1D10CFB2}" dt="2024-10-25T18:09:21.718" v="818" actId="1038"/>
          <ac:spMkLst>
            <pc:docMk/>
            <pc:sldMk cId="136440908" sldId="639"/>
            <ac:spMk id="2" creationId="{9D9063BB-B48D-A716-FFF6-836E464CAB75}"/>
          </ac:spMkLst>
        </pc:spChg>
      </pc:sldChg>
      <pc:sldChg chg="modSp mod">
        <pc:chgData name="Colin Herron" userId="6f0e4736-d95f-4ea0-a408-2829075172e4" providerId="ADAL" clId="{A4B86633-D6C9-4FEE-9EBC-C86C1D10CFB2}" dt="2024-10-25T18:10:25.709" v="930" actId="20577"/>
        <pc:sldMkLst>
          <pc:docMk/>
          <pc:sldMk cId="4217567826" sldId="640"/>
        </pc:sldMkLst>
        <pc:spChg chg="mod">
          <ac:chgData name="Colin Herron" userId="6f0e4736-d95f-4ea0-a408-2829075172e4" providerId="ADAL" clId="{A4B86633-D6C9-4FEE-9EBC-C86C1D10CFB2}" dt="2024-10-25T18:10:25.709" v="930" actId="20577"/>
          <ac:spMkLst>
            <pc:docMk/>
            <pc:sldMk cId="4217567826" sldId="640"/>
            <ac:spMk id="2" creationId="{9D9063BB-B48D-A716-FFF6-836E464CAB75}"/>
          </ac:spMkLst>
        </pc:spChg>
        <pc:spChg chg="mod">
          <ac:chgData name="Colin Herron" userId="6f0e4736-d95f-4ea0-a408-2829075172e4" providerId="ADAL" clId="{A4B86633-D6C9-4FEE-9EBC-C86C1D10CFB2}" dt="2024-10-25T18:09:53.145" v="833" actId="20577"/>
          <ac:spMkLst>
            <pc:docMk/>
            <pc:sldMk cId="4217567826" sldId="640"/>
            <ac:spMk id="3" creationId="{1396DAEB-61BF-08F3-7AB7-9464314C5312}"/>
          </ac:spMkLst>
        </pc:spChg>
      </pc:sldChg>
      <pc:sldChg chg="modSp mod ord">
        <pc:chgData name="Colin Herron" userId="6f0e4736-d95f-4ea0-a408-2829075172e4" providerId="ADAL" clId="{A4B86633-D6C9-4FEE-9EBC-C86C1D10CFB2}" dt="2024-10-25T18:47:21.185" v="1798" actId="20577"/>
        <pc:sldMkLst>
          <pc:docMk/>
          <pc:sldMk cId="685865013" sldId="641"/>
        </pc:sldMkLst>
        <pc:spChg chg="mod">
          <ac:chgData name="Colin Herron" userId="6f0e4736-d95f-4ea0-a408-2829075172e4" providerId="ADAL" clId="{A4B86633-D6C9-4FEE-9EBC-C86C1D10CFB2}" dt="2024-10-25T18:47:21.185" v="1798" actId="20577"/>
          <ac:spMkLst>
            <pc:docMk/>
            <pc:sldMk cId="685865013" sldId="641"/>
            <ac:spMk id="2" creationId="{9D9063BB-B48D-A716-FFF6-836E464CAB75}"/>
          </ac:spMkLst>
        </pc:spChg>
        <pc:spChg chg="mod">
          <ac:chgData name="Colin Herron" userId="6f0e4736-d95f-4ea0-a408-2829075172e4" providerId="ADAL" clId="{A4B86633-D6C9-4FEE-9EBC-C86C1D10CFB2}" dt="2024-10-25T18:44:10.429" v="1614" actId="20577"/>
          <ac:spMkLst>
            <pc:docMk/>
            <pc:sldMk cId="685865013" sldId="641"/>
            <ac:spMk id="3" creationId="{1396DAEB-61BF-08F3-7AB7-9464314C5312}"/>
          </ac:spMkLst>
        </pc:spChg>
      </pc:sldChg>
      <pc:sldChg chg="modSp mod">
        <pc:chgData name="Colin Herron" userId="6f0e4736-d95f-4ea0-a408-2829075172e4" providerId="ADAL" clId="{A4B86633-D6C9-4FEE-9EBC-C86C1D10CFB2}" dt="2024-10-25T18:35:23.779" v="1221" actId="1076"/>
        <pc:sldMkLst>
          <pc:docMk/>
          <pc:sldMk cId="2494196267" sldId="645"/>
        </pc:sldMkLst>
        <pc:spChg chg="mod">
          <ac:chgData name="Colin Herron" userId="6f0e4736-d95f-4ea0-a408-2829075172e4" providerId="ADAL" clId="{A4B86633-D6C9-4FEE-9EBC-C86C1D10CFB2}" dt="2024-10-25T18:34:59.455" v="1218" actId="20577"/>
          <ac:spMkLst>
            <pc:docMk/>
            <pc:sldMk cId="2494196267" sldId="645"/>
            <ac:spMk id="2" creationId="{9D9063BB-B48D-A716-FFF6-836E464CAB75}"/>
          </ac:spMkLst>
        </pc:spChg>
        <pc:spChg chg="mod">
          <ac:chgData name="Colin Herron" userId="6f0e4736-d95f-4ea0-a408-2829075172e4" providerId="ADAL" clId="{A4B86633-D6C9-4FEE-9EBC-C86C1D10CFB2}" dt="2024-10-25T18:35:23.779" v="1221" actId="1076"/>
          <ac:spMkLst>
            <pc:docMk/>
            <pc:sldMk cId="2494196267" sldId="645"/>
            <ac:spMk id="9" creationId="{15F25D83-9D9C-6A92-04E5-3068777F2EA5}"/>
          </ac:spMkLst>
        </pc:spChg>
      </pc:sldChg>
      <pc:sldChg chg="modSp add mod">
        <pc:chgData name="Colin Herron" userId="6f0e4736-d95f-4ea0-a408-2829075172e4" providerId="ADAL" clId="{A4B86633-D6C9-4FEE-9EBC-C86C1D10CFB2}" dt="2024-10-25T18:42:52.589" v="1518" actId="20577"/>
        <pc:sldMkLst>
          <pc:docMk/>
          <pc:sldMk cId="1626016350" sldId="646"/>
        </pc:sldMkLst>
        <pc:spChg chg="mod">
          <ac:chgData name="Colin Herron" userId="6f0e4736-d95f-4ea0-a408-2829075172e4" providerId="ADAL" clId="{A4B86633-D6C9-4FEE-9EBC-C86C1D10CFB2}" dt="2024-10-25T18:42:52.589" v="1518" actId="20577"/>
          <ac:spMkLst>
            <pc:docMk/>
            <pc:sldMk cId="1626016350" sldId="646"/>
            <ac:spMk id="2" creationId="{9D9063BB-B48D-A716-FFF6-836E464CAB75}"/>
          </ac:spMkLst>
        </pc:spChg>
        <pc:spChg chg="mod">
          <ac:chgData name="Colin Herron" userId="6f0e4736-d95f-4ea0-a408-2829075172e4" providerId="ADAL" clId="{A4B86633-D6C9-4FEE-9EBC-C86C1D10CFB2}" dt="2024-10-25T18:42:02.453" v="1410" actId="20577"/>
          <ac:spMkLst>
            <pc:docMk/>
            <pc:sldMk cId="1626016350" sldId="646"/>
            <ac:spMk id="3" creationId="{1396DAEB-61BF-08F3-7AB7-9464314C5312}"/>
          </ac:spMkLst>
        </pc:spChg>
      </pc:sldChg>
      <pc:sldChg chg="addSp modSp add mod">
        <pc:chgData name="Colin Herron" userId="6f0e4736-d95f-4ea0-a408-2829075172e4" providerId="ADAL" clId="{A4B86633-D6C9-4FEE-9EBC-C86C1D10CFB2}" dt="2024-10-25T20:02:28.503" v="2170" actId="20577"/>
        <pc:sldMkLst>
          <pc:docMk/>
          <pc:sldMk cId="2495777969" sldId="647"/>
        </pc:sldMkLst>
        <pc:spChg chg="mod">
          <ac:chgData name="Colin Herron" userId="6f0e4736-d95f-4ea0-a408-2829075172e4" providerId="ADAL" clId="{A4B86633-D6C9-4FEE-9EBC-C86C1D10CFB2}" dt="2024-10-25T20:01:25.014" v="2083" actId="20577"/>
          <ac:spMkLst>
            <pc:docMk/>
            <pc:sldMk cId="2495777969" sldId="647"/>
            <ac:spMk id="2" creationId="{9D9063BB-B48D-A716-FFF6-836E464CAB75}"/>
          </ac:spMkLst>
        </pc:spChg>
        <pc:spChg chg="mod">
          <ac:chgData name="Colin Herron" userId="6f0e4736-d95f-4ea0-a408-2829075172e4" providerId="ADAL" clId="{A4B86633-D6C9-4FEE-9EBC-C86C1D10CFB2}" dt="2024-10-25T20:00:01.132" v="1959" actId="20577"/>
          <ac:spMkLst>
            <pc:docMk/>
            <pc:sldMk cId="2495777969" sldId="647"/>
            <ac:spMk id="3" creationId="{1396DAEB-61BF-08F3-7AB7-9464314C5312}"/>
          </ac:spMkLst>
        </pc:spChg>
        <pc:graphicFrameChg chg="add mod modGraphic">
          <ac:chgData name="Colin Herron" userId="6f0e4736-d95f-4ea0-a408-2829075172e4" providerId="ADAL" clId="{A4B86633-D6C9-4FEE-9EBC-C86C1D10CFB2}" dt="2024-10-25T20:02:28.503" v="2170" actId="20577"/>
          <ac:graphicFrameMkLst>
            <pc:docMk/>
            <pc:sldMk cId="2495777969" sldId="647"/>
            <ac:graphicFrameMk id="4" creationId="{9D196DAF-19DA-4ECC-3C16-213555EF4ED4}"/>
          </ac:graphicFrameMkLst>
        </pc:graphicFrameChg>
      </pc:sldChg>
      <pc:sldChg chg="modSp add del mod">
        <pc:chgData name="Colin Herron" userId="6f0e4736-d95f-4ea0-a408-2829075172e4" providerId="ADAL" clId="{A4B86633-D6C9-4FEE-9EBC-C86C1D10CFB2}" dt="2024-10-25T18:52:43.544" v="1917" actId="47"/>
        <pc:sldMkLst>
          <pc:docMk/>
          <pc:sldMk cId="4057801371" sldId="647"/>
        </pc:sldMkLst>
        <pc:spChg chg="mod">
          <ac:chgData name="Colin Herron" userId="6f0e4736-d95f-4ea0-a408-2829075172e4" providerId="ADAL" clId="{A4B86633-D6C9-4FEE-9EBC-C86C1D10CFB2}" dt="2024-10-25T18:52:38.495" v="1916" actId="20577"/>
          <ac:spMkLst>
            <pc:docMk/>
            <pc:sldMk cId="4057801371" sldId="647"/>
            <ac:spMk id="2" creationId="{9D9063BB-B48D-A716-FFF6-836E464CAB75}"/>
          </ac:spMkLst>
        </pc:spChg>
        <pc:spChg chg="mod">
          <ac:chgData name="Colin Herron" userId="6f0e4736-d95f-4ea0-a408-2829075172e4" providerId="ADAL" clId="{A4B86633-D6C9-4FEE-9EBC-C86C1D10CFB2}" dt="2024-10-25T18:51:49.580" v="1914" actId="20577"/>
          <ac:spMkLst>
            <pc:docMk/>
            <pc:sldMk cId="4057801371" sldId="647"/>
            <ac:spMk id="3" creationId="{1396DAEB-61BF-08F3-7AB7-9464314C5312}"/>
          </ac:spMkLst>
        </pc:spChg>
      </pc:sldChg>
    </pc:docChg>
  </pc:docChgLst>
  <pc:docChgLst>
    <pc:chgData name="Colin Herron" userId="6f0e4736-d95f-4ea0-a408-2829075172e4" providerId="ADAL" clId="{F565232B-1E5A-47B2-8302-CB6123556F52}"/>
    <pc:docChg chg="custSel addSld modSld">
      <pc:chgData name="Colin Herron" userId="6f0e4736-d95f-4ea0-a408-2829075172e4" providerId="ADAL" clId="{F565232B-1E5A-47B2-8302-CB6123556F52}" dt="2024-10-05T16:39:07.132" v="244" actId="14100"/>
      <pc:docMkLst>
        <pc:docMk/>
      </pc:docMkLst>
      <pc:sldChg chg="modSp mod">
        <pc:chgData name="Colin Herron" userId="6f0e4736-d95f-4ea0-a408-2829075172e4" providerId="ADAL" clId="{F565232B-1E5A-47B2-8302-CB6123556F52}" dt="2024-10-05T16:33:52.691" v="93" actId="20577"/>
        <pc:sldMkLst>
          <pc:docMk/>
          <pc:sldMk cId="800050167" sldId="630"/>
        </pc:sldMkLst>
        <pc:spChg chg="mod">
          <ac:chgData name="Colin Herron" userId="6f0e4736-d95f-4ea0-a408-2829075172e4" providerId="ADAL" clId="{F565232B-1E5A-47B2-8302-CB6123556F52}" dt="2024-10-05T16:33:52.691" v="93" actId="20577"/>
          <ac:spMkLst>
            <pc:docMk/>
            <pc:sldMk cId="800050167" sldId="630"/>
            <ac:spMk id="2" creationId="{9D9063BB-B48D-A716-FFF6-836E464CAB75}"/>
          </ac:spMkLst>
        </pc:spChg>
      </pc:sldChg>
      <pc:sldChg chg="modSp mod">
        <pc:chgData name="Colin Herron" userId="6f0e4736-d95f-4ea0-a408-2829075172e4" providerId="ADAL" clId="{F565232B-1E5A-47B2-8302-CB6123556F52}" dt="2024-10-03T13:14:54.061" v="30" actId="20577"/>
        <pc:sldMkLst>
          <pc:docMk/>
          <pc:sldMk cId="39694026" sldId="634"/>
        </pc:sldMkLst>
        <pc:spChg chg="mod">
          <ac:chgData name="Colin Herron" userId="6f0e4736-d95f-4ea0-a408-2829075172e4" providerId="ADAL" clId="{F565232B-1E5A-47B2-8302-CB6123556F52}" dt="2024-10-03T13:14:54.061" v="30" actId="20577"/>
          <ac:spMkLst>
            <pc:docMk/>
            <pc:sldMk cId="39694026" sldId="634"/>
            <ac:spMk id="3" creationId="{2A519EB3-B5F0-FAC5-5AF4-FC13EB88FE37}"/>
          </ac:spMkLst>
        </pc:spChg>
      </pc:sldChg>
      <pc:sldChg chg="addSp delSp modSp add mod">
        <pc:chgData name="Colin Herron" userId="6f0e4736-d95f-4ea0-a408-2829075172e4" providerId="ADAL" clId="{F565232B-1E5A-47B2-8302-CB6123556F52}" dt="2024-10-05T16:39:07.132" v="244" actId="14100"/>
        <pc:sldMkLst>
          <pc:docMk/>
          <pc:sldMk cId="2494196267" sldId="645"/>
        </pc:sldMkLst>
        <pc:spChg chg="mod">
          <ac:chgData name="Colin Herron" userId="6f0e4736-d95f-4ea0-a408-2829075172e4" providerId="ADAL" clId="{F565232B-1E5A-47B2-8302-CB6123556F52}" dt="2024-10-05T16:35:20.581" v="181" actId="6549"/>
          <ac:spMkLst>
            <pc:docMk/>
            <pc:sldMk cId="2494196267" sldId="645"/>
            <ac:spMk id="2" creationId="{9D9063BB-B48D-A716-FFF6-836E464CAB75}"/>
          </ac:spMkLst>
        </pc:spChg>
        <pc:spChg chg="mod">
          <ac:chgData name="Colin Herron" userId="6f0e4736-d95f-4ea0-a408-2829075172e4" providerId="ADAL" clId="{F565232B-1E5A-47B2-8302-CB6123556F52}" dt="2024-10-05T16:34:34.813" v="122" actId="20577"/>
          <ac:spMkLst>
            <pc:docMk/>
            <pc:sldMk cId="2494196267" sldId="645"/>
            <ac:spMk id="3" creationId="{1396DAEB-61BF-08F3-7AB7-9464314C5312}"/>
          </ac:spMkLst>
        </pc:spChg>
        <pc:spChg chg="add mod">
          <ac:chgData name="Colin Herron" userId="6f0e4736-d95f-4ea0-a408-2829075172e4" providerId="ADAL" clId="{F565232B-1E5A-47B2-8302-CB6123556F52}" dt="2024-10-05T16:36:06.705" v="187" actId="1076"/>
          <ac:spMkLst>
            <pc:docMk/>
            <pc:sldMk cId="2494196267" sldId="645"/>
            <ac:spMk id="9" creationId="{15F25D83-9D9C-6A92-04E5-3068777F2EA5}"/>
          </ac:spMkLst>
        </pc:spChg>
        <pc:graphicFrameChg chg="add mod modGraphic">
          <ac:chgData name="Colin Herron" userId="6f0e4736-d95f-4ea0-a408-2829075172e4" providerId="ADAL" clId="{F565232B-1E5A-47B2-8302-CB6123556F52}" dt="2024-10-05T16:38:56.362" v="242" actId="14100"/>
          <ac:graphicFrameMkLst>
            <pc:docMk/>
            <pc:sldMk cId="2494196267" sldId="645"/>
            <ac:graphicFrameMk id="4" creationId="{E02010AC-0D8C-5C22-DD3E-9708E13464F1}"/>
          </ac:graphicFrameMkLst>
        </pc:graphicFrameChg>
        <pc:graphicFrameChg chg="del">
          <ac:chgData name="Colin Herron" userId="6f0e4736-d95f-4ea0-a408-2829075172e4" providerId="ADAL" clId="{F565232B-1E5A-47B2-8302-CB6123556F52}" dt="2024-10-05T16:34:24.824" v="94" actId="478"/>
          <ac:graphicFrameMkLst>
            <pc:docMk/>
            <pc:sldMk cId="2494196267" sldId="645"/>
            <ac:graphicFrameMk id="5" creationId="{E92C7420-5F84-31D9-4A15-23564925F7E0}"/>
          </ac:graphicFrameMkLst>
        </pc:graphicFrameChg>
        <pc:cxnChg chg="add mod">
          <ac:chgData name="Colin Herron" userId="6f0e4736-d95f-4ea0-a408-2829075172e4" providerId="ADAL" clId="{F565232B-1E5A-47B2-8302-CB6123556F52}" dt="2024-10-05T16:39:07.132" v="244" actId="14100"/>
          <ac:cxnSpMkLst>
            <pc:docMk/>
            <pc:sldMk cId="2494196267" sldId="645"/>
            <ac:cxnSpMk id="6" creationId="{6EA1FFC4-C373-60D9-272D-559847DEB614}"/>
          </ac:cxnSpMkLst>
        </pc:cxnChg>
        <pc:cxnChg chg="add mod">
          <ac:chgData name="Colin Herron" userId="6f0e4736-d95f-4ea0-a408-2829075172e4" providerId="ADAL" clId="{F565232B-1E5A-47B2-8302-CB6123556F52}" dt="2024-10-05T16:39:02.619" v="243" actId="14100"/>
          <ac:cxnSpMkLst>
            <pc:docMk/>
            <pc:sldMk cId="2494196267" sldId="645"/>
            <ac:cxnSpMk id="7" creationId="{F53B8576-A3BA-4D08-8E6F-781663302BF2}"/>
          </ac:cxnSpMkLst>
        </pc:cxnChg>
      </pc:sldChg>
    </pc:docChg>
  </pc:docChgLst>
  <pc:docChgLst>
    <pc:chgData name="Colin Herron" userId="6f0e4736-d95f-4ea0-a408-2829075172e4" providerId="ADAL" clId="{D9B9E7D3-2626-46C5-8B65-DDD5B0FCBCB7}"/>
    <pc:docChg chg="undo custSel addSld modSld sldOrd">
      <pc:chgData name="Colin Herron" userId="6f0e4736-d95f-4ea0-a408-2829075172e4" providerId="ADAL" clId="{D9B9E7D3-2626-46C5-8B65-DDD5B0FCBCB7}" dt="2024-09-16T12:58:33.511" v="5604" actId="20577"/>
      <pc:docMkLst>
        <pc:docMk/>
      </pc:docMkLst>
      <pc:sldChg chg="modSp mod">
        <pc:chgData name="Colin Herron" userId="6f0e4736-d95f-4ea0-a408-2829075172e4" providerId="ADAL" clId="{D9B9E7D3-2626-46C5-8B65-DDD5B0FCBCB7}" dt="2024-09-15T09:37:22.250" v="20" actId="6549"/>
        <pc:sldMkLst>
          <pc:docMk/>
          <pc:sldMk cId="2100642776" sldId="283"/>
        </pc:sldMkLst>
        <pc:spChg chg="mod">
          <ac:chgData name="Colin Herron" userId="6f0e4736-d95f-4ea0-a408-2829075172e4" providerId="ADAL" clId="{D9B9E7D3-2626-46C5-8B65-DDD5B0FCBCB7}" dt="2024-09-15T09:37:22.250" v="20" actId="6549"/>
          <ac:spMkLst>
            <pc:docMk/>
            <pc:sldMk cId="2100642776" sldId="283"/>
            <ac:spMk id="45" creationId="{F806305B-3B97-AA4F-B6EB-B0223C9D44C0}"/>
          </ac:spMkLst>
        </pc:spChg>
      </pc:sldChg>
      <pc:sldChg chg="modSp mod">
        <pc:chgData name="Colin Herron" userId="6f0e4736-d95f-4ea0-a408-2829075172e4" providerId="ADAL" clId="{D9B9E7D3-2626-46C5-8B65-DDD5B0FCBCB7}" dt="2024-09-15T16:21:02.114" v="611" actId="6549"/>
        <pc:sldMkLst>
          <pc:docMk/>
          <pc:sldMk cId="20187504" sldId="296"/>
        </pc:sldMkLst>
        <pc:spChg chg="mod">
          <ac:chgData name="Colin Herron" userId="6f0e4736-d95f-4ea0-a408-2829075172e4" providerId="ADAL" clId="{D9B9E7D3-2626-46C5-8B65-DDD5B0FCBCB7}" dt="2024-09-15T16:21:02.114" v="611" actId="6549"/>
          <ac:spMkLst>
            <pc:docMk/>
            <pc:sldMk cId="20187504" sldId="296"/>
            <ac:spMk id="2" creationId="{9D9063BB-B48D-A716-FFF6-836E464CAB75}"/>
          </ac:spMkLst>
        </pc:spChg>
      </pc:sldChg>
      <pc:sldChg chg="modSp mod">
        <pc:chgData name="Colin Herron" userId="6f0e4736-d95f-4ea0-a408-2829075172e4" providerId="ADAL" clId="{D9B9E7D3-2626-46C5-8B65-DDD5B0FCBCB7}" dt="2024-09-16T12:55:30.520" v="5248" actId="20578"/>
        <pc:sldMkLst>
          <pc:docMk/>
          <pc:sldMk cId="675770491" sldId="620"/>
        </pc:sldMkLst>
        <pc:spChg chg="mod">
          <ac:chgData name="Colin Herron" userId="6f0e4736-d95f-4ea0-a408-2829075172e4" providerId="ADAL" clId="{D9B9E7D3-2626-46C5-8B65-DDD5B0FCBCB7}" dt="2024-09-16T12:55:30.520" v="5248" actId="20578"/>
          <ac:spMkLst>
            <pc:docMk/>
            <pc:sldMk cId="675770491" sldId="620"/>
            <ac:spMk id="2" creationId="{9D9063BB-B48D-A716-FFF6-836E464CAB75}"/>
          </ac:spMkLst>
        </pc:spChg>
      </pc:sldChg>
      <pc:sldChg chg="modSp mod">
        <pc:chgData name="Colin Herron" userId="6f0e4736-d95f-4ea0-a408-2829075172e4" providerId="ADAL" clId="{D9B9E7D3-2626-46C5-8B65-DDD5B0FCBCB7}" dt="2024-09-15T16:22:51.643" v="687" actId="1036"/>
        <pc:sldMkLst>
          <pc:docMk/>
          <pc:sldMk cId="1362586075" sldId="621"/>
        </pc:sldMkLst>
        <pc:spChg chg="mod">
          <ac:chgData name="Colin Herron" userId="6f0e4736-d95f-4ea0-a408-2829075172e4" providerId="ADAL" clId="{D9B9E7D3-2626-46C5-8B65-DDD5B0FCBCB7}" dt="2024-09-15T16:22:51.643" v="687" actId="1036"/>
          <ac:spMkLst>
            <pc:docMk/>
            <pc:sldMk cId="1362586075" sldId="621"/>
            <ac:spMk id="2" creationId="{9D9063BB-B48D-A716-FFF6-836E464CAB75}"/>
          </ac:spMkLst>
        </pc:spChg>
        <pc:spChg chg="mod">
          <ac:chgData name="Colin Herron" userId="6f0e4736-d95f-4ea0-a408-2829075172e4" providerId="ADAL" clId="{D9B9E7D3-2626-46C5-8B65-DDD5B0FCBCB7}" dt="2024-09-15T16:21:28.600" v="630" actId="20577"/>
          <ac:spMkLst>
            <pc:docMk/>
            <pc:sldMk cId="1362586075" sldId="621"/>
            <ac:spMk id="3" creationId="{1396DAEB-61BF-08F3-7AB7-9464314C5312}"/>
          </ac:spMkLst>
        </pc:spChg>
      </pc:sldChg>
      <pc:sldChg chg="addSp modSp mod">
        <pc:chgData name="Colin Herron" userId="6f0e4736-d95f-4ea0-a408-2829075172e4" providerId="ADAL" clId="{D9B9E7D3-2626-46C5-8B65-DDD5B0FCBCB7}" dt="2024-09-15T17:17:51.645" v="1656" actId="20577"/>
        <pc:sldMkLst>
          <pc:docMk/>
          <pc:sldMk cId="657129390" sldId="622"/>
        </pc:sldMkLst>
        <pc:spChg chg="mod">
          <ac:chgData name="Colin Herron" userId="6f0e4736-d95f-4ea0-a408-2829075172e4" providerId="ADAL" clId="{D9B9E7D3-2626-46C5-8B65-DDD5B0FCBCB7}" dt="2024-09-15T17:17:51.645" v="1656" actId="20577"/>
          <ac:spMkLst>
            <pc:docMk/>
            <pc:sldMk cId="657129390" sldId="622"/>
            <ac:spMk id="2" creationId="{9D9063BB-B48D-A716-FFF6-836E464CAB75}"/>
          </ac:spMkLst>
        </pc:spChg>
        <pc:spChg chg="mod">
          <ac:chgData name="Colin Herron" userId="6f0e4736-d95f-4ea0-a408-2829075172e4" providerId="ADAL" clId="{D9B9E7D3-2626-46C5-8B65-DDD5B0FCBCB7}" dt="2024-09-15T17:15:07.504" v="1392" actId="20577"/>
          <ac:spMkLst>
            <pc:docMk/>
            <pc:sldMk cId="657129390" sldId="622"/>
            <ac:spMk id="3" creationId="{1396DAEB-61BF-08F3-7AB7-9464314C5312}"/>
          </ac:spMkLst>
        </pc:spChg>
        <pc:spChg chg="add mod">
          <ac:chgData name="Colin Herron" userId="6f0e4736-d95f-4ea0-a408-2829075172e4" providerId="ADAL" clId="{D9B9E7D3-2626-46C5-8B65-DDD5B0FCBCB7}" dt="2024-09-15T17:16:25.645" v="1434"/>
          <ac:spMkLst>
            <pc:docMk/>
            <pc:sldMk cId="657129390" sldId="622"/>
            <ac:spMk id="6" creationId="{0408FFE3-2E87-E410-9267-0E7DD0F0A52A}"/>
          </ac:spMkLst>
        </pc:spChg>
        <pc:picChg chg="add mod modCrop">
          <ac:chgData name="Colin Herron" userId="6f0e4736-d95f-4ea0-a408-2829075172e4" providerId="ADAL" clId="{D9B9E7D3-2626-46C5-8B65-DDD5B0FCBCB7}" dt="2024-09-15T17:16:32.047" v="1436" actId="14100"/>
          <ac:picMkLst>
            <pc:docMk/>
            <pc:sldMk cId="657129390" sldId="622"/>
            <ac:picMk id="5" creationId="{BCE045BE-D963-4386-3C45-E9C54FF5F2E9}"/>
          </ac:picMkLst>
        </pc:picChg>
      </pc:sldChg>
      <pc:sldChg chg="modSp mod">
        <pc:chgData name="Colin Herron" userId="6f0e4736-d95f-4ea0-a408-2829075172e4" providerId="ADAL" clId="{D9B9E7D3-2626-46C5-8B65-DDD5B0FCBCB7}" dt="2024-09-15T18:19:54.732" v="3722"/>
        <pc:sldMkLst>
          <pc:docMk/>
          <pc:sldMk cId="3473092507" sldId="623"/>
        </pc:sldMkLst>
        <pc:spChg chg="mod">
          <ac:chgData name="Colin Herron" userId="6f0e4736-d95f-4ea0-a408-2829075172e4" providerId="ADAL" clId="{D9B9E7D3-2626-46C5-8B65-DDD5B0FCBCB7}" dt="2024-09-15T18:10:01.941" v="3384"/>
          <ac:spMkLst>
            <pc:docMk/>
            <pc:sldMk cId="3473092507" sldId="623"/>
            <ac:spMk id="2" creationId="{9D9063BB-B48D-A716-FFF6-836E464CAB75}"/>
          </ac:spMkLst>
        </pc:spChg>
        <pc:spChg chg="mod">
          <ac:chgData name="Colin Herron" userId="6f0e4736-d95f-4ea0-a408-2829075172e4" providerId="ADAL" clId="{D9B9E7D3-2626-46C5-8B65-DDD5B0FCBCB7}" dt="2024-09-15T18:19:54.732" v="3722"/>
          <ac:spMkLst>
            <pc:docMk/>
            <pc:sldMk cId="3473092507" sldId="623"/>
            <ac:spMk id="3" creationId="{1396DAEB-61BF-08F3-7AB7-9464314C5312}"/>
          </ac:spMkLst>
        </pc:spChg>
      </pc:sldChg>
      <pc:sldChg chg="modSp mod">
        <pc:chgData name="Colin Herron" userId="6f0e4736-d95f-4ea0-a408-2829075172e4" providerId="ADAL" clId="{D9B9E7D3-2626-46C5-8B65-DDD5B0FCBCB7}" dt="2024-09-15T17:13:41.499" v="1207" actId="20577"/>
        <pc:sldMkLst>
          <pc:docMk/>
          <pc:sldMk cId="3007069318" sldId="625"/>
        </pc:sldMkLst>
        <pc:spChg chg="mod">
          <ac:chgData name="Colin Herron" userId="6f0e4736-d95f-4ea0-a408-2829075172e4" providerId="ADAL" clId="{D9B9E7D3-2626-46C5-8B65-DDD5B0FCBCB7}" dt="2024-09-15T16:23:05.017" v="698" actId="20577"/>
          <ac:spMkLst>
            <pc:docMk/>
            <pc:sldMk cId="3007069318" sldId="625"/>
            <ac:spMk id="2" creationId="{9D9063BB-B48D-A716-FFF6-836E464CAB75}"/>
          </ac:spMkLst>
        </pc:spChg>
        <pc:spChg chg="mod">
          <ac:chgData name="Colin Herron" userId="6f0e4736-d95f-4ea0-a408-2829075172e4" providerId="ADAL" clId="{D9B9E7D3-2626-46C5-8B65-DDD5B0FCBCB7}" dt="2024-09-15T17:13:41.499" v="1207" actId="20577"/>
          <ac:spMkLst>
            <pc:docMk/>
            <pc:sldMk cId="3007069318" sldId="625"/>
            <ac:spMk id="3" creationId="{1396DAEB-61BF-08F3-7AB7-9464314C5312}"/>
          </ac:spMkLst>
        </pc:spChg>
      </pc:sldChg>
      <pc:sldChg chg="modSp mod">
        <pc:chgData name="Colin Herron" userId="6f0e4736-d95f-4ea0-a408-2829075172e4" providerId="ADAL" clId="{D9B9E7D3-2626-46C5-8B65-DDD5B0FCBCB7}" dt="2024-09-15T16:23:07.541" v="699"/>
        <pc:sldMkLst>
          <pc:docMk/>
          <pc:sldMk cId="1633964486" sldId="626"/>
        </pc:sldMkLst>
        <pc:spChg chg="mod">
          <ac:chgData name="Colin Herron" userId="6f0e4736-d95f-4ea0-a408-2829075172e4" providerId="ADAL" clId="{D9B9E7D3-2626-46C5-8B65-DDD5B0FCBCB7}" dt="2024-09-15T16:23:07.541" v="699"/>
          <ac:spMkLst>
            <pc:docMk/>
            <pc:sldMk cId="1633964486" sldId="626"/>
            <ac:spMk id="2" creationId="{9D9063BB-B48D-A716-FFF6-836E464CAB75}"/>
          </ac:spMkLst>
        </pc:spChg>
        <pc:spChg chg="mod">
          <ac:chgData name="Colin Herron" userId="6f0e4736-d95f-4ea0-a408-2829075172e4" providerId="ADAL" clId="{D9B9E7D3-2626-46C5-8B65-DDD5B0FCBCB7}" dt="2024-09-15T16:21:32.123" v="632" actId="20577"/>
          <ac:spMkLst>
            <pc:docMk/>
            <pc:sldMk cId="1633964486" sldId="626"/>
            <ac:spMk id="3" creationId="{1396DAEB-61BF-08F3-7AB7-9464314C5312}"/>
          </ac:spMkLst>
        </pc:spChg>
      </pc:sldChg>
      <pc:sldChg chg="modSp mod">
        <pc:chgData name="Colin Herron" userId="6f0e4736-d95f-4ea0-a408-2829075172e4" providerId="ADAL" clId="{D9B9E7D3-2626-46C5-8B65-DDD5B0FCBCB7}" dt="2024-09-15T16:23:09.467" v="700"/>
        <pc:sldMkLst>
          <pc:docMk/>
          <pc:sldMk cId="3759634238" sldId="627"/>
        </pc:sldMkLst>
        <pc:spChg chg="mod">
          <ac:chgData name="Colin Herron" userId="6f0e4736-d95f-4ea0-a408-2829075172e4" providerId="ADAL" clId="{D9B9E7D3-2626-46C5-8B65-DDD5B0FCBCB7}" dt="2024-09-15T16:23:09.467" v="700"/>
          <ac:spMkLst>
            <pc:docMk/>
            <pc:sldMk cId="3759634238" sldId="627"/>
            <ac:spMk id="2" creationId="{9D9063BB-B48D-A716-FFF6-836E464CAB75}"/>
          </ac:spMkLst>
        </pc:spChg>
        <pc:spChg chg="mod">
          <ac:chgData name="Colin Herron" userId="6f0e4736-d95f-4ea0-a408-2829075172e4" providerId="ADAL" clId="{D9B9E7D3-2626-46C5-8B65-DDD5B0FCBCB7}" dt="2024-09-15T16:21:35.333" v="634" actId="20577"/>
          <ac:spMkLst>
            <pc:docMk/>
            <pc:sldMk cId="3759634238" sldId="627"/>
            <ac:spMk id="3" creationId="{1396DAEB-61BF-08F3-7AB7-9464314C5312}"/>
          </ac:spMkLst>
        </pc:spChg>
      </pc:sldChg>
      <pc:sldChg chg="addSp delSp modSp mod">
        <pc:chgData name="Colin Herron" userId="6f0e4736-d95f-4ea0-a408-2829075172e4" providerId="ADAL" clId="{D9B9E7D3-2626-46C5-8B65-DDD5B0FCBCB7}" dt="2024-09-15T18:10:05.038" v="3385"/>
        <pc:sldMkLst>
          <pc:docMk/>
          <pc:sldMk cId="1095617111" sldId="628"/>
        </pc:sldMkLst>
        <pc:spChg chg="mod">
          <ac:chgData name="Colin Herron" userId="6f0e4736-d95f-4ea0-a408-2829075172e4" providerId="ADAL" clId="{D9B9E7D3-2626-46C5-8B65-DDD5B0FCBCB7}" dt="2024-09-15T18:10:05.038" v="3385"/>
          <ac:spMkLst>
            <pc:docMk/>
            <pc:sldMk cId="1095617111" sldId="628"/>
            <ac:spMk id="2" creationId="{9D9063BB-B48D-A716-FFF6-836E464CAB75}"/>
          </ac:spMkLst>
        </pc:spChg>
        <pc:spChg chg="mod">
          <ac:chgData name="Colin Herron" userId="6f0e4736-d95f-4ea0-a408-2829075172e4" providerId="ADAL" clId="{D9B9E7D3-2626-46C5-8B65-DDD5B0FCBCB7}" dt="2024-09-15T17:21:10.029" v="2242" actId="6549"/>
          <ac:spMkLst>
            <pc:docMk/>
            <pc:sldMk cId="1095617111" sldId="628"/>
            <ac:spMk id="3" creationId="{1396DAEB-61BF-08F3-7AB7-9464314C5312}"/>
          </ac:spMkLst>
        </pc:spChg>
        <pc:spChg chg="add del">
          <ac:chgData name="Colin Herron" userId="6f0e4736-d95f-4ea0-a408-2829075172e4" providerId="ADAL" clId="{D9B9E7D3-2626-46C5-8B65-DDD5B0FCBCB7}" dt="2024-09-15T17:20:44.680" v="2227" actId="22"/>
          <ac:spMkLst>
            <pc:docMk/>
            <pc:sldMk cId="1095617111" sldId="628"/>
            <ac:spMk id="5" creationId="{0BAF7E22-6327-47A8-B55F-B1663C5E39AE}"/>
          </ac:spMkLst>
        </pc:spChg>
      </pc:sldChg>
      <pc:sldChg chg="modSp mod ord">
        <pc:chgData name="Colin Herron" userId="6f0e4736-d95f-4ea0-a408-2829075172e4" providerId="ADAL" clId="{D9B9E7D3-2626-46C5-8B65-DDD5B0FCBCB7}" dt="2024-09-16T12:55:14.880" v="5243"/>
        <pc:sldMkLst>
          <pc:docMk/>
          <pc:sldMk cId="3568672312" sldId="629"/>
        </pc:sldMkLst>
        <pc:spChg chg="mod">
          <ac:chgData name="Colin Herron" userId="6f0e4736-d95f-4ea0-a408-2829075172e4" providerId="ADAL" clId="{D9B9E7D3-2626-46C5-8B65-DDD5B0FCBCB7}" dt="2024-09-15T20:45:19.538" v="5009" actId="20577"/>
          <ac:spMkLst>
            <pc:docMk/>
            <pc:sldMk cId="3568672312" sldId="629"/>
            <ac:spMk id="2" creationId="{9D9063BB-B48D-A716-FFF6-836E464CAB75}"/>
          </ac:spMkLst>
        </pc:spChg>
        <pc:spChg chg="mod">
          <ac:chgData name="Colin Herron" userId="6f0e4736-d95f-4ea0-a408-2829075172e4" providerId="ADAL" clId="{D9B9E7D3-2626-46C5-8B65-DDD5B0FCBCB7}" dt="2024-09-15T18:23:01.837" v="4032" actId="20577"/>
          <ac:spMkLst>
            <pc:docMk/>
            <pc:sldMk cId="3568672312" sldId="629"/>
            <ac:spMk id="3" creationId="{1396DAEB-61BF-08F3-7AB7-9464314C5312}"/>
          </ac:spMkLst>
        </pc:spChg>
      </pc:sldChg>
      <pc:sldChg chg="addSp modSp add mod ord">
        <pc:chgData name="Colin Herron" userId="6f0e4736-d95f-4ea0-a408-2829075172e4" providerId="ADAL" clId="{D9B9E7D3-2626-46C5-8B65-DDD5B0FCBCB7}" dt="2024-09-16T12:56:59.992" v="5308" actId="1076"/>
        <pc:sldMkLst>
          <pc:docMk/>
          <pc:sldMk cId="800050167" sldId="630"/>
        </pc:sldMkLst>
        <pc:spChg chg="mod">
          <ac:chgData name="Colin Herron" userId="6f0e4736-d95f-4ea0-a408-2829075172e4" providerId="ADAL" clId="{D9B9E7D3-2626-46C5-8B65-DDD5B0FCBCB7}" dt="2024-09-16T12:56:53.389" v="5307" actId="20577"/>
          <ac:spMkLst>
            <pc:docMk/>
            <pc:sldMk cId="800050167" sldId="630"/>
            <ac:spMk id="2" creationId="{9D9063BB-B48D-A716-FFF6-836E464CAB75}"/>
          </ac:spMkLst>
        </pc:spChg>
        <pc:spChg chg="mod">
          <ac:chgData name="Colin Herron" userId="6f0e4736-d95f-4ea0-a408-2829075172e4" providerId="ADAL" clId="{D9B9E7D3-2626-46C5-8B65-DDD5B0FCBCB7}" dt="2024-09-15T17:04:44.496" v="722" actId="20577"/>
          <ac:spMkLst>
            <pc:docMk/>
            <pc:sldMk cId="800050167" sldId="630"/>
            <ac:spMk id="3" creationId="{1396DAEB-61BF-08F3-7AB7-9464314C5312}"/>
          </ac:spMkLst>
        </pc:spChg>
        <pc:graphicFrameChg chg="add mod">
          <ac:chgData name="Colin Herron" userId="6f0e4736-d95f-4ea0-a408-2829075172e4" providerId="ADAL" clId="{D9B9E7D3-2626-46C5-8B65-DDD5B0FCBCB7}" dt="2024-09-15T17:08:41.317" v="998"/>
          <ac:graphicFrameMkLst>
            <pc:docMk/>
            <pc:sldMk cId="800050167" sldId="630"/>
            <ac:graphicFrameMk id="4" creationId="{7471B076-821C-3D1A-8403-60295B15E05C}"/>
          </ac:graphicFrameMkLst>
        </pc:graphicFrameChg>
        <pc:graphicFrameChg chg="add mod modGraphic">
          <ac:chgData name="Colin Herron" userId="6f0e4736-d95f-4ea0-a408-2829075172e4" providerId="ADAL" clId="{D9B9E7D3-2626-46C5-8B65-DDD5B0FCBCB7}" dt="2024-09-16T12:56:59.992" v="5308" actId="1076"/>
          <ac:graphicFrameMkLst>
            <pc:docMk/>
            <pc:sldMk cId="800050167" sldId="630"/>
            <ac:graphicFrameMk id="5" creationId="{E92C7420-5F84-31D9-4A15-23564925F7E0}"/>
          </ac:graphicFrameMkLst>
        </pc:graphicFrameChg>
      </pc:sldChg>
      <pc:sldChg chg="delSp modSp add mod">
        <pc:chgData name="Colin Herron" userId="6f0e4736-d95f-4ea0-a408-2829075172e4" providerId="ADAL" clId="{D9B9E7D3-2626-46C5-8B65-DDD5B0FCBCB7}" dt="2024-09-15T17:17:53.719" v="1661" actId="20577"/>
        <pc:sldMkLst>
          <pc:docMk/>
          <pc:sldMk cId="1279404949" sldId="631"/>
        </pc:sldMkLst>
        <pc:spChg chg="mod">
          <ac:chgData name="Colin Herron" userId="6f0e4736-d95f-4ea0-a408-2829075172e4" providerId="ADAL" clId="{D9B9E7D3-2626-46C5-8B65-DDD5B0FCBCB7}" dt="2024-09-15T17:17:53.719" v="1661" actId="20577"/>
          <ac:spMkLst>
            <pc:docMk/>
            <pc:sldMk cId="1279404949" sldId="631"/>
            <ac:spMk id="2" creationId="{9D9063BB-B48D-A716-FFF6-836E464CAB75}"/>
          </ac:spMkLst>
        </pc:spChg>
        <pc:spChg chg="mod">
          <ac:chgData name="Colin Herron" userId="6f0e4736-d95f-4ea0-a408-2829075172e4" providerId="ADAL" clId="{D9B9E7D3-2626-46C5-8B65-DDD5B0FCBCB7}" dt="2024-09-15T17:17:12.841" v="1539" actId="20577"/>
          <ac:spMkLst>
            <pc:docMk/>
            <pc:sldMk cId="1279404949" sldId="631"/>
            <ac:spMk id="3" creationId="{1396DAEB-61BF-08F3-7AB7-9464314C5312}"/>
          </ac:spMkLst>
        </pc:spChg>
        <pc:spChg chg="del">
          <ac:chgData name="Colin Herron" userId="6f0e4736-d95f-4ea0-a408-2829075172e4" providerId="ADAL" clId="{D9B9E7D3-2626-46C5-8B65-DDD5B0FCBCB7}" dt="2024-09-15T17:16:50.564" v="1469" actId="478"/>
          <ac:spMkLst>
            <pc:docMk/>
            <pc:sldMk cId="1279404949" sldId="631"/>
            <ac:spMk id="6" creationId="{0408FFE3-2E87-E410-9267-0E7DD0F0A52A}"/>
          </ac:spMkLst>
        </pc:spChg>
        <pc:picChg chg="del">
          <ac:chgData name="Colin Herron" userId="6f0e4736-d95f-4ea0-a408-2829075172e4" providerId="ADAL" clId="{D9B9E7D3-2626-46C5-8B65-DDD5B0FCBCB7}" dt="2024-09-15T17:16:51.285" v="1470" actId="478"/>
          <ac:picMkLst>
            <pc:docMk/>
            <pc:sldMk cId="1279404949" sldId="631"/>
            <ac:picMk id="5" creationId="{BCE045BE-D963-4386-3C45-E9C54FF5F2E9}"/>
          </ac:picMkLst>
        </pc:picChg>
      </pc:sldChg>
      <pc:sldChg chg="delSp modSp new mod">
        <pc:chgData name="Colin Herron" userId="6f0e4736-d95f-4ea0-a408-2829075172e4" providerId="ADAL" clId="{D9B9E7D3-2626-46C5-8B65-DDD5B0FCBCB7}" dt="2024-09-15T17:27:30.991" v="2557" actId="478"/>
        <pc:sldMkLst>
          <pc:docMk/>
          <pc:sldMk cId="930821325" sldId="632"/>
        </pc:sldMkLst>
        <pc:spChg chg="del">
          <ac:chgData name="Colin Herron" userId="6f0e4736-d95f-4ea0-a408-2829075172e4" providerId="ADAL" clId="{D9B9E7D3-2626-46C5-8B65-DDD5B0FCBCB7}" dt="2024-09-15T17:27:30.991" v="2557" actId="478"/>
          <ac:spMkLst>
            <pc:docMk/>
            <pc:sldMk cId="930821325" sldId="632"/>
            <ac:spMk id="2" creationId="{FFD08C7A-80B0-568D-3E93-1296593C72A7}"/>
          </ac:spMkLst>
        </pc:spChg>
        <pc:spChg chg="mod">
          <ac:chgData name="Colin Herron" userId="6f0e4736-d95f-4ea0-a408-2829075172e4" providerId="ADAL" clId="{D9B9E7D3-2626-46C5-8B65-DDD5B0FCBCB7}" dt="2024-09-15T17:27:27.710" v="2556" actId="20577"/>
          <ac:spMkLst>
            <pc:docMk/>
            <pc:sldMk cId="930821325" sldId="632"/>
            <ac:spMk id="3" creationId="{2A519EB3-B5F0-FAC5-5AF4-FC13EB88FE37}"/>
          </ac:spMkLst>
        </pc:spChg>
      </pc:sldChg>
      <pc:sldChg chg="modSp add mod">
        <pc:chgData name="Colin Herron" userId="6f0e4736-d95f-4ea0-a408-2829075172e4" providerId="ADAL" clId="{D9B9E7D3-2626-46C5-8B65-DDD5B0FCBCB7}" dt="2024-09-15T17:28:17.251" v="2598" actId="5793"/>
        <pc:sldMkLst>
          <pc:docMk/>
          <pc:sldMk cId="1029750311" sldId="633"/>
        </pc:sldMkLst>
        <pc:spChg chg="mod">
          <ac:chgData name="Colin Herron" userId="6f0e4736-d95f-4ea0-a408-2829075172e4" providerId="ADAL" clId="{D9B9E7D3-2626-46C5-8B65-DDD5B0FCBCB7}" dt="2024-09-15T17:28:17.251" v="2598" actId="5793"/>
          <ac:spMkLst>
            <pc:docMk/>
            <pc:sldMk cId="1029750311" sldId="633"/>
            <ac:spMk id="3" creationId="{2A519EB3-B5F0-FAC5-5AF4-FC13EB88FE37}"/>
          </ac:spMkLst>
        </pc:spChg>
      </pc:sldChg>
      <pc:sldChg chg="modSp add mod ord">
        <pc:chgData name="Colin Herron" userId="6f0e4736-d95f-4ea0-a408-2829075172e4" providerId="ADAL" clId="{D9B9E7D3-2626-46C5-8B65-DDD5B0FCBCB7}" dt="2024-09-16T12:55:17.134" v="5244" actId="20577"/>
        <pc:sldMkLst>
          <pc:docMk/>
          <pc:sldMk cId="39694026" sldId="634"/>
        </pc:sldMkLst>
        <pc:spChg chg="mod">
          <ac:chgData name="Colin Herron" userId="6f0e4736-d95f-4ea0-a408-2829075172e4" providerId="ADAL" clId="{D9B9E7D3-2626-46C5-8B65-DDD5B0FCBCB7}" dt="2024-09-16T12:55:17.134" v="5244" actId="20577"/>
          <ac:spMkLst>
            <pc:docMk/>
            <pc:sldMk cId="39694026" sldId="634"/>
            <ac:spMk id="3" creationId="{2A519EB3-B5F0-FAC5-5AF4-FC13EB88FE37}"/>
          </ac:spMkLst>
        </pc:spChg>
      </pc:sldChg>
      <pc:sldChg chg="modSp add mod ord">
        <pc:chgData name="Colin Herron" userId="6f0e4736-d95f-4ea0-a408-2829075172e4" providerId="ADAL" clId="{D9B9E7D3-2626-46C5-8B65-DDD5B0FCBCB7}" dt="2024-09-16T12:55:21.549" v="5247" actId="20577"/>
        <pc:sldMkLst>
          <pc:docMk/>
          <pc:sldMk cId="490918258" sldId="635"/>
        </pc:sldMkLst>
        <pc:spChg chg="mod">
          <ac:chgData name="Colin Herron" userId="6f0e4736-d95f-4ea0-a408-2829075172e4" providerId="ADAL" clId="{D9B9E7D3-2626-46C5-8B65-DDD5B0FCBCB7}" dt="2024-09-16T12:55:21.549" v="5247" actId="20577"/>
          <ac:spMkLst>
            <pc:docMk/>
            <pc:sldMk cId="490918258" sldId="635"/>
            <ac:spMk id="3" creationId="{2A519EB3-B5F0-FAC5-5AF4-FC13EB88FE37}"/>
          </ac:spMkLst>
        </pc:spChg>
      </pc:sldChg>
      <pc:sldChg chg="modSp add mod">
        <pc:chgData name="Colin Herron" userId="6f0e4736-d95f-4ea0-a408-2829075172e4" providerId="ADAL" clId="{D9B9E7D3-2626-46C5-8B65-DDD5B0FCBCB7}" dt="2024-09-15T18:13:28.868" v="3525" actId="6549"/>
        <pc:sldMkLst>
          <pc:docMk/>
          <pc:sldMk cId="2184075306" sldId="636"/>
        </pc:sldMkLst>
        <pc:spChg chg="mod">
          <ac:chgData name="Colin Herron" userId="6f0e4736-d95f-4ea0-a408-2829075172e4" providerId="ADAL" clId="{D9B9E7D3-2626-46C5-8B65-DDD5B0FCBCB7}" dt="2024-09-15T18:13:28.868" v="3525" actId="6549"/>
          <ac:spMkLst>
            <pc:docMk/>
            <pc:sldMk cId="2184075306" sldId="636"/>
            <ac:spMk id="2" creationId="{9D9063BB-B48D-A716-FFF6-836E464CAB75}"/>
          </ac:spMkLst>
        </pc:spChg>
        <pc:spChg chg="mod">
          <ac:chgData name="Colin Herron" userId="6f0e4736-d95f-4ea0-a408-2829075172e4" providerId="ADAL" clId="{D9B9E7D3-2626-46C5-8B65-DDD5B0FCBCB7}" dt="2024-09-15T17:37:33.239" v="3031" actId="20577"/>
          <ac:spMkLst>
            <pc:docMk/>
            <pc:sldMk cId="2184075306" sldId="636"/>
            <ac:spMk id="3" creationId="{1396DAEB-61BF-08F3-7AB7-9464314C5312}"/>
          </ac:spMkLst>
        </pc:spChg>
      </pc:sldChg>
      <pc:sldChg chg="modSp add mod">
        <pc:chgData name="Colin Herron" userId="6f0e4736-d95f-4ea0-a408-2829075172e4" providerId="ADAL" clId="{D9B9E7D3-2626-46C5-8B65-DDD5B0FCBCB7}" dt="2024-09-15T18:14:26.375" v="3566"/>
        <pc:sldMkLst>
          <pc:docMk/>
          <pc:sldMk cId="1524558612" sldId="637"/>
        </pc:sldMkLst>
        <pc:spChg chg="mod">
          <ac:chgData name="Colin Herron" userId="6f0e4736-d95f-4ea0-a408-2829075172e4" providerId="ADAL" clId="{D9B9E7D3-2626-46C5-8B65-DDD5B0FCBCB7}" dt="2024-09-15T18:14:26.375" v="3566"/>
          <ac:spMkLst>
            <pc:docMk/>
            <pc:sldMk cId="1524558612" sldId="637"/>
            <ac:spMk id="2" creationId="{9D9063BB-B48D-A716-FFF6-836E464CAB75}"/>
          </ac:spMkLst>
        </pc:spChg>
        <pc:spChg chg="mod">
          <ac:chgData name="Colin Herron" userId="6f0e4736-d95f-4ea0-a408-2829075172e4" providerId="ADAL" clId="{D9B9E7D3-2626-46C5-8B65-DDD5B0FCBCB7}" dt="2024-09-15T17:37:47.698" v="3041" actId="6549"/>
          <ac:spMkLst>
            <pc:docMk/>
            <pc:sldMk cId="1524558612" sldId="637"/>
            <ac:spMk id="3" creationId="{1396DAEB-61BF-08F3-7AB7-9464314C5312}"/>
          </ac:spMkLst>
        </pc:spChg>
      </pc:sldChg>
      <pc:sldChg chg="modSp add mod ord">
        <pc:chgData name="Colin Herron" userId="6f0e4736-d95f-4ea0-a408-2829075172e4" providerId="ADAL" clId="{D9B9E7D3-2626-46C5-8B65-DDD5B0FCBCB7}" dt="2024-09-15T18:20:08.154" v="3724"/>
        <pc:sldMkLst>
          <pc:docMk/>
          <pc:sldMk cId="3801532314" sldId="638"/>
        </pc:sldMkLst>
        <pc:spChg chg="mod">
          <ac:chgData name="Colin Herron" userId="6f0e4736-d95f-4ea0-a408-2829075172e4" providerId="ADAL" clId="{D9B9E7D3-2626-46C5-8B65-DDD5B0FCBCB7}" dt="2024-09-15T18:10:15.090" v="3401" actId="20577"/>
          <ac:spMkLst>
            <pc:docMk/>
            <pc:sldMk cId="3801532314" sldId="638"/>
            <ac:spMk id="2" creationId="{9D9063BB-B48D-A716-FFF6-836E464CAB75}"/>
          </ac:spMkLst>
        </pc:spChg>
        <pc:spChg chg="mod">
          <ac:chgData name="Colin Herron" userId="6f0e4736-d95f-4ea0-a408-2829075172e4" providerId="ADAL" clId="{D9B9E7D3-2626-46C5-8B65-DDD5B0FCBCB7}" dt="2024-09-15T18:19:30.656" v="3713" actId="6549"/>
          <ac:spMkLst>
            <pc:docMk/>
            <pc:sldMk cId="3801532314" sldId="638"/>
            <ac:spMk id="3" creationId="{1396DAEB-61BF-08F3-7AB7-9464314C5312}"/>
          </ac:spMkLst>
        </pc:spChg>
      </pc:sldChg>
      <pc:sldChg chg="modSp add mod">
        <pc:chgData name="Colin Herron" userId="6f0e4736-d95f-4ea0-a408-2829075172e4" providerId="ADAL" clId="{D9B9E7D3-2626-46C5-8B65-DDD5B0FCBCB7}" dt="2024-09-15T18:15:51.141" v="3700" actId="20577"/>
        <pc:sldMkLst>
          <pc:docMk/>
          <pc:sldMk cId="136440908" sldId="639"/>
        </pc:sldMkLst>
        <pc:spChg chg="mod">
          <ac:chgData name="Colin Herron" userId="6f0e4736-d95f-4ea0-a408-2829075172e4" providerId="ADAL" clId="{D9B9E7D3-2626-46C5-8B65-DDD5B0FCBCB7}" dt="2024-09-15T18:15:51.141" v="3700" actId="20577"/>
          <ac:spMkLst>
            <pc:docMk/>
            <pc:sldMk cId="136440908" sldId="639"/>
            <ac:spMk id="2" creationId="{9D9063BB-B48D-A716-FFF6-836E464CAB75}"/>
          </ac:spMkLst>
        </pc:spChg>
        <pc:spChg chg="mod">
          <ac:chgData name="Colin Herron" userId="6f0e4736-d95f-4ea0-a408-2829075172e4" providerId="ADAL" clId="{D9B9E7D3-2626-46C5-8B65-DDD5B0FCBCB7}" dt="2024-09-15T18:13:41.194" v="3549" actId="20577"/>
          <ac:spMkLst>
            <pc:docMk/>
            <pc:sldMk cId="136440908" sldId="639"/>
            <ac:spMk id="3" creationId="{1396DAEB-61BF-08F3-7AB7-9464314C5312}"/>
          </ac:spMkLst>
        </pc:spChg>
      </pc:sldChg>
      <pc:sldChg chg="modSp add mod">
        <pc:chgData name="Colin Herron" userId="6f0e4736-d95f-4ea0-a408-2829075172e4" providerId="ADAL" clId="{D9B9E7D3-2626-46C5-8B65-DDD5B0FCBCB7}" dt="2024-09-15T18:22:04.408" v="3928" actId="20577"/>
        <pc:sldMkLst>
          <pc:docMk/>
          <pc:sldMk cId="4217567826" sldId="640"/>
        </pc:sldMkLst>
        <pc:spChg chg="mod">
          <ac:chgData name="Colin Herron" userId="6f0e4736-d95f-4ea0-a408-2829075172e4" providerId="ADAL" clId="{D9B9E7D3-2626-46C5-8B65-DDD5B0FCBCB7}" dt="2024-09-15T18:22:04.408" v="3928" actId="20577"/>
          <ac:spMkLst>
            <pc:docMk/>
            <pc:sldMk cId="4217567826" sldId="640"/>
            <ac:spMk id="2" creationId="{9D9063BB-B48D-A716-FFF6-836E464CAB75}"/>
          </ac:spMkLst>
        </pc:spChg>
        <pc:spChg chg="mod">
          <ac:chgData name="Colin Herron" userId="6f0e4736-d95f-4ea0-a408-2829075172e4" providerId="ADAL" clId="{D9B9E7D3-2626-46C5-8B65-DDD5B0FCBCB7}" dt="2024-09-15T18:13:57.243" v="3563" actId="20577"/>
          <ac:spMkLst>
            <pc:docMk/>
            <pc:sldMk cId="4217567826" sldId="640"/>
            <ac:spMk id="3" creationId="{1396DAEB-61BF-08F3-7AB7-9464314C5312}"/>
          </ac:spMkLst>
        </pc:spChg>
      </pc:sldChg>
      <pc:sldChg chg="modSp add mod ord">
        <pc:chgData name="Colin Herron" userId="6f0e4736-d95f-4ea0-a408-2829075172e4" providerId="ADAL" clId="{D9B9E7D3-2626-46C5-8B65-DDD5B0FCBCB7}" dt="2024-09-16T12:55:14.880" v="5243"/>
        <pc:sldMkLst>
          <pc:docMk/>
          <pc:sldMk cId="685865013" sldId="641"/>
        </pc:sldMkLst>
        <pc:spChg chg="mod">
          <ac:chgData name="Colin Herron" userId="6f0e4736-d95f-4ea0-a408-2829075172e4" providerId="ADAL" clId="{D9B9E7D3-2626-46C5-8B65-DDD5B0FCBCB7}" dt="2024-09-15T18:27:04.979" v="4712" actId="20577"/>
          <ac:spMkLst>
            <pc:docMk/>
            <pc:sldMk cId="685865013" sldId="641"/>
            <ac:spMk id="2" creationId="{9D9063BB-B48D-A716-FFF6-836E464CAB75}"/>
          </ac:spMkLst>
        </pc:spChg>
        <pc:spChg chg="mod">
          <ac:chgData name="Colin Herron" userId="6f0e4736-d95f-4ea0-a408-2829075172e4" providerId="ADAL" clId="{D9B9E7D3-2626-46C5-8B65-DDD5B0FCBCB7}" dt="2024-09-15T18:25:30.956" v="4471" actId="20577"/>
          <ac:spMkLst>
            <pc:docMk/>
            <pc:sldMk cId="685865013" sldId="641"/>
            <ac:spMk id="3" creationId="{1396DAEB-61BF-08F3-7AB7-9464314C5312}"/>
          </ac:spMkLst>
        </pc:spChg>
      </pc:sldChg>
      <pc:sldChg chg="modSp add mod">
        <pc:chgData name="Colin Herron" userId="6f0e4736-d95f-4ea0-a408-2829075172e4" providerId="ADAL" clId="{D9B9E7D3-2626-46C5-8B65-DDD5B0FCBCB7}" dt="2024-09-15T18:46:56.829" v="4997" actId="20577"/>
        <pc:sldMkLst>
          <pc:docMk/>
          <pc:sldMk cId="2726548929" sldId="642"/>
        </pc:sldMkLst>
        <pc:spChg chg="mod">
          <ac:chgData name="Colin Herron" userId="6f0e4736-d95f-4ea0-a408-2829075172e4" providerId="ADAL" clId="{D9B9E7D3-2626-46C5-8B65-DDD5B0FCBCB7}" dt="2024-09-15T18:46:56.829" v="4997" actId="20577"/>
          <ac:spMkLst>
            <pc:docMk/>
            <pc:sldMk cId="2726548929" sldId="642"/>
            <ac:spMk id="3" creationId="{2A519EB3-B5F0-FAC5-5AF4-FC13EB88FE37}"/>
          </ac:spMkLst>
        </pc:spChg>
      </pc:sldChg>
      <pc:sldChg chg="modSp add mod">
        <pc:chgData name="Colin Herron" userId="6f0e4736-d95f-4ea0-a408-2829075172e4" providerId="ADAL" clId="{D9B9E7D3-2626-46C5-8B65-DDD5B0FCBCB7}" dt="2024-09-16T12:57:21.118" v="5314" actId="6549"/>
        <pc:sldMkLst>
          <pc:docMk/>
          <pc:sldMk cId="2081322376" sldId="643"/>
        </pc:sldMkLst>
        <pc:spChg chg="mod">
          <ac:chgData name="Colin Herron" userId="6f0e4736-d95f-4ea0-a408-2829075172e4" providerId="ADAL" clId="{D9B9E7D3-2626-46C5-8B65-DDD5B0FCBCB7}" dt="2024-09-16T12:57:21.118" v="5314" actId="6549"/>
          <ac:spMkLst>
            <pc:docMk/>
            <pc:sldMk cId="2081322376" sldId="643"/>
            <ac:spMk id="2" creationId="{9D9063BB-B48D-A716-FFF6-836E464CAB75}"/>
          </ac:spMkLst>
        </pc:spChg>
        <pc:spChg chg="mod">
          <ac:chgData name="Colin Herron" userId="6f0e4736-d95f-4ea0-a408-2829075172e4" providerId="ADAL" clId="{D9B9E7D3-2626-46C5-8B65-DDD5B0FCBCB7}" dt="2024-09-16T12:53:19.110" v="5123" actId="20577"/>
          <ac:spMkLst>
            <pc:docMk/>
            <pc:sldMk cId="2081322376" sldId="643"/>
            <ac:spMk id="3" creationId="{1396DAEB-61BF-08F3-7AB7-9464314C5312}"/>
          </ac:spMkLst>
        </pc:spChg>
      </pc:sldChg>
      <pc:sldChg chg="addSp modSp add mod">
        <pc:chgData name="Colin Herron" userId="6f0e4736-d95f-4ea0-a408-2829075172e4" providerId="ADAL" clId="{D9B9E7D3-2626-46C5-8B65-DDD5B0FCBCB7}" dt="2024-09-16T12:58:33.511" v="5604" actId="20577"/>
        <pc:sldMkLst>
          <pc:docMk/>
          <pc:sldMk cId="3971057421" sldId="644"/>
        </pc:sldMkLst>
        <pc:spChg chg="mod">
          <ac:chgData name="Colin Herron" userId="6f0e4736-d95f-4ea0-a408-2829075172e4" providerId="ADAL" clId="{D9B9E7D3-2626-46C5-8B65-DDD5B0FCBCB7}" dt="2024-09-16T12:58:33.511" v="5604" actId="20577"/>
          <ac:spMkLst>
            <pc:docMk/>
            <pc:sldMk cId="3971057421" sldId="644"/>
            <ac:spMk id="2" creationId="{9D9063BB-B48D-A716-FFF6-836E464CAB75}"/>
          </ac:spMkLst>
        </pc:spChg>
        <pc:spChg chg="mod">
          <ac:chgData name="Colin Herron" userId="6f0e4736-d95f-4ea0-a408-2829075172e4" providerId="ADAL" clId="{D9B9E7D3-2626-46C5-8B65-DDD5B0FCBCB7}" dt="2024-09-16T12:57:30.861" v="5337" actId="20577"/>
          <ac:spMkLst>
            <pc:docMk/>
            <pc:sldMk cId="3971057421" sldId="644"/>
            <ac:spMk id="3" creationId="{1396DAEB-61BF-08F3-7AB7-9464314C5312}"/>
          </ac:spMkLst>
        </pc:spChg>
        <pc:picChg chg="add mod">
          <ac:chgData name="Colin Herron" userId="6f0e4736-d95f-4ea0-a408-2829075172e4" providerId="ADAL" clId="{D9B9E7D3-2626-46C5-8B65-DDD5B0FCBCB7}" dt="2024-09-16T12:58:05.510" v="5444" actId="1076"/>
          <ac:picMkLst>
            <pc:docMk/>
            <pc:sldMk cId="3971057421" sldId="644"/>
            <ac:picMk id="4" creationId="{6452475E-52CA-3BC0-DD5B-6EF9CAA24244}"/>
          </ac:picMkLst>
        </pc:picChg>
      </pc:sldChg>
    </pc:docChg>
  </pc:docChgLst>
  <pc:docChgLst>
    <pc:chgData name="Colin Herron" userId="6f0e4736-d95f-4ea0-a408-2829075172e4" providerId="ADAL" clId="{5256062F-AA7B-4DD3-BFDD-032FC6B3B44F}"/>
    <pc:docChg chg="undo custSel modSld">
      <pc:chgData name="Colin Herron" userId="6f0e4736-d95f-4ea0-a408-2829075172e4" providerId="ADAL" clId="{5256062F-AA7B-4DD3-BFDD-032FC6B3B44F}" dt="2024-10-06T20:12:01.864" v="246" actId="20577"/>
      <pc:docMkLst>
        <pc:docMk/>
      </pc:docMkLst>
      <pc:sldChg chg="modSp mod">
        <pc:chgData name="Colin Herron" userId="6f0e4736-d95f-4ea0-a408-2829075172e4" providerId="ADAL" clId="{5256062F-AA7B-4DD3-BFDD-032FC6B3B44F}" dt="2024-10-06T20:08:32.923" v="24" actId="20577"/>
        <pc:sldMkLst>
          <pc:docMk/>
          <pc:sldMk cId="2100642776" sldId="283"/>
        </pc:sldMkLst>
        <pc:spChg chg="mod">
          <ac:chgData name="Colin Herron" userId="6f0e4736-d95f-4ea0-a408-2829075172e4" providerId="ADAL" clId="{5256062F-AA7B-4DD3-BFDD-032FC6B3B44F}" dt="2024-10-06T20:08:32.923" v="24" actId="20577"/>
          <ac:spMkLst>
            <pc:docMk/>
            <pc:sldMk cId="2100642776" sldId="283"/>
            <ac:spMk id="45" creationId="{F806305B-3B97-AA4F-B6EB-B0223C9D44C0}"/>
          </ac:spMkLst>
        </pc:spChg>
      </pc:sldChg>
      <pc:sldChg chg="modSp mod">
        <pc:chgData name="Colin Herron" userId="6f0e4736-d95f-4ea0-a408-2829075172e4" providerId="ADAL" clId="{5256062F-AA7B-4DD3-BFDD-032FC6B3B44F}" dt="2024-10-06T20:10:48.358" v="160" actId="6549"/>
        <pc:sldMkLst>
          <pc:docMk/>
          <pc:sldMk cId="675770491" sldId="620"/>
        </pc:sldMkLst>
        <pc:spChg chg="mod">
          <ac:chgData name="Colin Herron" userId="6f0e4736-d95f-4ea0-a408-2829075172e4" providerId="ADAL" clId="{5256062F-AA7B-4DD3-BFDD-032FC6B3B44F}" dt="2024-10-06T20:10:48.358" v="160" actId="6549"/>
          <ac:spMkLst>
            <pc:docMk/>
            <pc:sldMk cId="675770491" sldId="620"/>
            <ac:spMk id="2" creationId="{9D9063BB-B48D-A716-FFF6-836E464CAB75}"/>
          </ac:spMkLst>
        </pc:spChg>
      </pc:sldChg>
      <pc:sldChg chg="modSp mod">
        <pc:chgData name="Colin Herron" userId="6f0e4736-d95f-4ea0-a408-2829075172e4" providerId="ADAL" clId="{5256062F-AA7B-4DD3-BFDD-032FC6B3B44F}" dt="2024-10-06T20:10:36.353" v="144" actId="6549"/>
        <pc:sldMkLst>
          <pc:docMk/>
          <pc:sldMk cId="3568672312" sldId="629"/>
        </pc:sldMkLst>
        <pc:spChg chg="mod">
          <ac:chgData name="Colin Herron" userId="6f0e4736-d95f-4ea0-a408-2829075172e4" providerId="ADAL" clId="{5256062F-AA7B-4DD3-BFDD-032FC6B3B44F}" dt="2024-10-06T20:10:36.353" v="144" actId="6549"/>
          <ac:spMkLst>
            <pc:docMk/>
            <pc:sldMk cId="3568672312" sldId="629"/>
            <ac:spMk id="3" creationId="{1396DAEB-61BF-08F3-7AB7-9464314C5312}"/>
          </ac:spMkLst>
        </pc:spChg>
      </pc:sldChg>
      <pc:sldChg chg="modSp mod">
        <pc:chgData name="Colin Herron" userId="6f0e4736-d95f-4ea0-a408-2829075172e4" providerId="ADAL" clId="{5256062F-AA7B-4DD3-BFDD-032FC6B3B44F}" dt="2024-10-06T20:10:29.853" v="133" actId="27636"/>
        <pc:sldMkLst>
          <pc:docMk/>
          <pc:sldMk cId="39694026" sldId="634"/>
        </pc:sldMkLst>
        <pc:spChg chg="mod">
          <ac:chgData name="Colin Herron" userId="6f0e4736-d95f-4ea0-a408-2829075172e4" providerId="ADAL" clId="{5256062F-AA7B-4DD3-BFDD-032FC6B3B44F}" dt="2024-10-06T20:10:29.853" v="133" actId="27636"/>
          <ac:spMkLst>
            <pc:docMk/>
            <pc:sldMk cId="39694026" sldId="634"/>
            <ac:spMk id="3" creationId="{2A519EB3-B5F0-FAC5-5AF4-FC13EB88FE37}"/>
          </ac:spMkLst>
        </pc:spChg>
      </pc:sldChg>
      <pc:sldChg chg="modSp mod">
        <pc:chgData name="Colin Herron" userId="6f0e4736-d95f-4ea0-a408-2829075172e4" providerId="ADAL" clId="{5256062F-AA7B-4DD3-BFDD-032FC6B3B44F}" dt="2024-10-06T20:10:43.973" v="152" actId="6549"/>
        <pc:sldMkLst>
          <pc:docMk/>
          <pc:sldMk cId="685865013" sldId="641"/>
        </pc:sldMkLst>
        <pc:spChg chg="mod">
          <ac:chgData name="Colin Herron" userId="6f0e4736-d95f-4ea0-a408-2829075172e4" providerId="ADAL" clId="{5256062F-AA7B-4DD3-BFDD-032FC6B3B44F}" dt="2024-10-06T20:10:43.973" v="152" actId="6549"/>
          <ac:spMkLst>
            <pc:docMk/>
            <pc:sldMk cId="685865013" sldId="641"/>
            <ac:spMk id="2" creationId="{9D9063BB-B48D-A716-FFF6-836E464CAB75}"/>
          </ac:spMkLst>
        </pc:spChg>
      </pc:sldChg>
      <pc:sldChg chg="modSp mod">
        <pc:chgData name="Colin Herron" userId="6f0e4736-d95f-4ea0-a408-2829075172e4" providerId="ADAL" clId="{5256062F-AA7B-4DD3-BFDD-032FC6B3B44F}" dt="2024-10-06T20:12:01.864" v="246" actId="20577"/>
        <pc:sldMkLst>
          <pc:docMk/>
          <pc:sldMk cId="2081322376" sldId="643"/>
        </pc:sldMkLst>
        <pc:spChg chg="mod">
          <ac:chgData name="Colin Herron" userId="6f0e4736-d95f-4ea0-a408-2829075172e4" providerId="ADAL" clId="{5256062F-AA7B-4DD3-BFDD-032FC6B3B44F}" dt="2024-10-06T20:12:01.864" v="246" actId="20577"/>
          <ac:spMkLst>
            <pc:docMk/>
            <pc:sldMk cId="2081322376" sldId="643"/>
            <ac:spMk id="2" creationId="{9D9063BB-B48D-A716-FFF6-836E464CAB75}"/>
          </ac:spMkLst>
        </pc:spChg>
      </pc:sldChg>
    </pc:docChg>
  </pc:docChgLst>
  <pc:docChgLst>
    <pc:chgData name="Colin Herron" userId="6f0e4736-d95f-4ea0-a408-2829075172e4" providerId="ADAL" clId="{85132121-2EBA-492D-945E-A427C94C4BAC}"/>
    <pc:docChg chg="undo custSel addSld delSld modSld sldOrd delMainMaster">
      <pc:chgData name="Colin Herron" userId="6f0e4736-d95f-4ea0-a408-2829075172e4" providerId="ADAL" clId="{85132121-2EBA-492D-945E-A427C94C4BAC}" dt="2024-09-15T09:15:11.948" v="645" actId="47"/>
      <pc:docMkLst>
        <pc:docMk/>
      </pc:docMkLst>
      <pc:sldChg chg="del">
        <pc:chgData name="Colin Herron" userId="6f0e4736-d95f-4ea0-a408-2829075172e4" providerId="ADAL" clId="{85132121-2EBA-492D-945E-A427C94C4BAC}" dt="2024-09-15T09:06:20.069" v="43" actId="47"/>
        <pc:sldMkLst>
          <pc:docMk/>
          <pc:sldMk cId="3717475186" sldId="256"/>
        </pc:sldMkLst>
      </pc:sldChg>
      <pc:sldChg chg="del">
        <pc:chgData name="Colin Herron" userId="6f0e4736-d95f-4ea0-a408-2829075172e4" providerId="ADAL" clId="{85132121-2EBA-492D-945E-A427C94C4BAC}" dt="2024-09-15T09:07:19.302" v="103" actId="47"/>
        <pc:sldMkLst>
          <pc:docMk/>
          <pc:sldMk cId="2035039252" sldId="261"/>
        </pc:sldMkLst>
      </pc:sldChg>
      <pc:sldChg chg="del">
        <pc:chgData name="Colin Herron" userId="6f0e4736-d95f-4ea0-a408-2829075172e4" providerId="ADAL" clId="{85132121-2EBA-492D-945E-A427C94C4BAC}" dt="2024-09-15T09:10:07.736" v="254" actId="47"/>
        <pc:sldMkLst>
          <pc:docMk/>
          <pc:sldMk cId="1327256786" sldId="263"/>
        </pc:sldMkLst>
      </pc:sldChg>
      <pc:sldChg chg="modSp add mod">
        <pc:chgData name="Colin Herron" userId="6f0e4736-d95f-4ea0-a408-2829075172e4" providerId="ADAL" clId="{85132121-2EBA-492D-945E-A427C94C4BAC}" dt="2024-09-15T09:06:16.432" v="42" actId="6549"/>
        <pc:sldMkLst>
          <pc:docMk/>
          <pc:sldMk cId="2100642776" sldId="283"/>
        </pc:sldMkLst>
        <pc:spChg chg="mod">
          <ac:chgData name="Colin Herron" userId="6f0e4736-d95f-4ea0-a408-2829075172e4" providerId="ADAL" clId="{85132121-2EBA-492D-945E-A427C94C4BAC}" dt="2024-09-15T09:06:16.432" v="42" actId="6549"/>
          <ac:spMkLst>
            <pc:docMk/>
            <pc:sldMk cId="2100642776" sldId="283"/>
            <ac:spMk id="45" creationId="{F806305B-3B97-AA4F-B6EB-B0223C9D44C0}"/>
          </ac:spMkLst>
        </pc:spChg>
      </pc:sldChg>
      <pc:sldChg chg="addSp modSp add mod ord">
        <pc:chgData name="Colin Herron" userId="6f0e4736-d95f-4ea0-a408-2829075172e4" providerId="ADAL" clId="{85132121-2EBA-492D-945E-A427C94C4BAC}" dt="2024-09-15T09:08:38.099" v="191" actId="1036"/>
        <pc:sldMkLst>
          <pc:docMk/>
          <pc:sldMk cId="20187504" sldId="296"/>
        </pc:sldMkLst>
        <pc:spChg chg="mod">
          <ac:chgData name="Colin Herron" userId="6f0e4736-d95f-4ea0-a408-2829075172e4" providerId="ADAL" clId="{85132121-2EBA-492D-945E-A427C94C4BAC}" dt="2024-09-15T09:08:33.015" v="182" actId="1076"/>
          <ac:spMkLst>
            <pc:docMk/>
            <pc:sldMk cId="20187504" sldId="296"/>
            <ac:spMk id="2" creationId="{9D9063BB-B48D-A716-FFF6-836E464CAB75}"/>
          </ac:spMkLst>
        </pc:spChg>
        <pc:spChg chg="mod">
          <ac:chgData name="Colin Herron" userId="6f0e4736-d95f-4ea0-a408-2829075172e4" providerId="ADAL" clId="{85132121-2EBA-492D-945E-A427C94C4BAC}" dt="2024-09-15T09:08:24.808" v="179" actId="20577"/>
          <ac:spMkLst>
            <pc:docMk/>
            <pc:sldMk cId="20187504" sldId="296"/>
            <ac:spMk id="3" creationId="{1396DAEB-61BF-08F3-7AB7-9464314C5312}"/>
          </ac:spMkLst>
        </pc:spChg>
        <pc:spChg chg="add mod">
          <ac:chgData name="Colin Herron" userId="6f0e4736-d95f-4ea0-a408-2829075172e4" providerId="ADAL" clId="{85132121-2EBA-492D-945E-A427C94C4BAC}" dt="2024-09-15T09:08:38.099" v="191" actId="1036"/>
          <ac:spMkLst>
            <pc:docMk/>
            <pc:sldMk cId="20187504" sldId="296"/>
            <ac:spMk id="5" creationId="{F2C0E842-9A4D-CD9C-5A90-D0B8FB0D192C}"/>
          </ac:spMkLst>
        </pc:spChg>
        <pc:spChg chg="add mod">
          <ac:chgData name="Colin Herron" userId="6f0e4736-d95f-4ea0-a408-2829075172e4" providerId="ADAL" clId="{85132121-2EBA-492D-945E-A427C94C4BAC}" dt="2024-09-15T09:07:51.628" v="129"/>
          <ac:spMkLst>
            <pc:docMk/>
            <pc:sldMk cId="20187504" sldId="296"/>
            <ac:spMk id="6" creationId="{F2C0E842-9A4D-CD9C-5A90-D0B8FB0D192C}"/>
          </ac:spMkLst>
        </pc:spChg>
        <pc:picChg chg="add mod">
          <ac:chgData name="Colin Herron" userId="6f0e4736-d95f-4ea0-a408-2829075172e4" providerId="ADAL" clId="{85132121-2EBA-492D-945E-A427C94C4BAC}" dt="2024-09-15T09:08:38.099" v="191" actId="1036"/>
          <ac:picMkLst>
            <pc:docMk/>
            <pc:sldMk cId="20187504" sldId="296"/>
            <ac:picMk id="4" creationId="{958BE610-B060-6250-7487-7C9FA6C8102E}"/>
          </ac:picMkLst>
        </pc:picChg>
        <pc:picChg chg="add mod">
          <ac:chgData name="Colin Herron" userId="6f0e4736-d95f-4ea0-a408-2829075172e4" providerId="ADAL" clId="{85132121-2EBA-492D-945E-A427C94C4BAC}" dt="2024-09-15T09:07:51.628" v="129"/>
          <ac:picMkLst>
            <pc:docMk/>
            <pc:sldMk cId="20187504" sldId="296"/>
            <ac:picMk id="9" creationId="{958BE610-B060-6250-7487-7C9FA6C8102E}"/>
          </ac:picMkLst>
        </pc:picChg>
      </pc:sldChg>
      <pc:sldChg chg="del">
        <pc:chgData name="Colin Herron" userId="6f0e4736-d95f-4ea0-a408-2829075172e4" providerId="ADAL" clId="{85132121-2EBA-492D-945E-A427C94C4BAC}" dt="2024-09-15T09:10:11.129" v="255" actId="47"/>
        <pc:sldMkLst>
          <pc:docMk/>
          <pc:sldMk cId="665845173" sldId="593"/>
        </pc:sldMkLst>
      </pc:sldChg>
      <pc:sldChg chg="del">
        <pc:chgData name="Colin Herron" userId="6f0e4736-d95f-4ea0-a408-2829075172e4" providerId="ADAL" clId="{85132121-2EBA-492D-945E-A427C94C4BAC}" dt="2024-09-15T09:10:12.189" v="256" actId="47"/>
        <pc:sldMkLst>
          <pc:docMk/>
          <pc:sldMk cId="2473840522" sldId="594"/>
        </pc:sldMkLst>
      </pc:sldChg>
      <pc:sldChg chg="del">
        <pc:chgData name="Colin Herron" userId="6f0e4736-d95f-4ea0-a408-2829075172e4" providerId="ADAL" clId="{85132121-2EBA-492D-945E-A427C94C4BAC}" dt="2024-09-15T09:10:12.726" v="257" actId="47"/>
        <pc:sldMkLst>
          <pc:docMk/>
          <pc:sldMk cId="553607066" sldId="595"/>
        </pc:sldMkLst>
      </pc:sldChg>
      <pc:sldChg chg="del">
        <pc:chgData name="Colin Herron" userId="6f0e4736-d95f-4ea0-a408-2829075172e4" providerId="ADAL" clId="{85132121-2EBA-492D-945E-A427C94C4BAC}" dt="2024-09-15T09:10:13.209" v="258" actId="47"/>
        <pc:sldMkLst>
          <pc:docMk/>
          <pc:sldMk cId="3398735246" sldId="596"/>
        </pc:sldMkLst>
      </pc:sldChg>
      <pc:sldChg chg="del">
        <pc:chgData name="Colin Herron" userId="6f0e4736-d95f-4ea0-a408-2829075172e4" providerId="ADAL" clId="{85132121-2EBA-492D-945E-A427C94C4BAC}" dt="2024-09-15T09:10:14.100" v="259" actId="47"/>
        <pc:sldMkLst>
          <pc:docMk/>
          <pc:sldMk cId="3848742424" sldId="597"/>
        </pc:sldMkLst>
      </pc:sldChg>
      <pc:sldChg chg="del">
        <pc:chgData name="Colin Herron" userId="6f0e4736-d95f-4ea0-a408-2829075172e4" providerId="ADAL" clId="{85132121-2EBA-492D-945E-A427C94C4BAC}" dt="2024-09-15T09:11:47.988" v="331" actId="47"/>
        <pc:sldMkLst>
          <pc:docMk/>
          <pc:sldMk cId="335558772" sldId="598"/>
        </pc:sldMkLst>
      </pc:sldChg>
      <pc:sldChg chg="del">
        <pc:chgData name="Colin Herron" userId="6f0e4736-d95f-4ea0-a408-2829075172e4" providerId="ADAL" clId="{85132121-2EBA-492D-945E-A427C94C4BAC}" dt="2024-09-15T09:11:56.837" v="333" actId="47"/>
        <pc:sldMkLst>
          <pc:docMk/>
          <pc:sldMk cId="2980921093" sldId="599"/>
        </pc:sldMkLst>
      </pc:sldChg>
      <pc:sldChg chg="addSp delSp del mod">
        <pc:chgData name="Colin Herron" userId="6f0e4736-d95f-4ea0-a408-2829075172e4" providerId="ADAL" clId="{85132121-2EBA-492D-945E-A427C94C4BAC}" dt="2024-09-15T09:08:43.162" v="192" actId="47"/>
        <pc:sldMkLst>
          <pc:docMk/>
          <pc:sldMk cId="3223701431" sldId="603"/>
        </pc:sldMkLst>
        <pc:spChg chg="add del">
          <ac:chgData name="Colin Herron" userId="6f0e4736-d95f-4ea0-a408-2829075172e4" providerId="ADAL" clId="{85132121-2EBA-492D-945E-A427C94C4BAC}" dt="2024-09-15T09:08:28.077" v="180" actId="21"/>
          <ac:spMkLst>
            <pc:docMk/>
            <pc:sldMk cId="3223701431" sldId="603"/>
            <ac:spMk id="6" creationId="{F2C0E842-9A4D-CD9C-5A90-D0B8FB0D192C}"/>
          </ac:spMkLst>
        </pc:spChg>
        <pc:picChg chg="add del">
          <ac:chgData name="Colin Herron" userId="6f0e4736-d95f-4ea0-a408-2829075172e4" providerId="ADAL" clId="{85132121-2EBA-492D-945E-A427C94C4BAC}" dt="2024-09-15T09:08:28.077" v="180" actId="21"/>
          <ac:picMkLst>
            <pc:docMk/>
            <pc:sldMk cId="3223701431" sldId="603"/>
            <ac:picMk id="9" creationId="{958BE610-B060-6250-7487-7C9FA6C8102E}"/>
          </ac:picMkLst>
        </pc:picChg>
      </pc:sldChg>
      <pc:sldChg chg="del">
        <pc:chgData name="Colin Herron" userId="6f0e4736-d95f-4ea0-a408-2829075172e4" providerId="ADAL" clId="{85132121-2EBA-492D-945E-A427C94C4BAC}" dt="2024-09-15T09:09:22.634" v="210" actId="47"/>
        <pc:sldMkLst>
          <pc:docMk/>
          <pc:sldMk cId="4260261827" sldId="604"/>
        </pc:sldMkLst>
      </pc:sldChg>
      <pc:sldChg chg="del">
        <pc:chgData name="Colin Herron" userId="6f0e4736-d95f-4ea0-a408-2829075172e4" providerId="ADAL" clId="{85132121-2EBA-492D-945E-A427C94C4BAC}" dt="2024-09-15T09:13:50.205" v="565" actId="47"/>
        <pc:sldMkLst>
          <pc:docMk/>
          <pc:sldMk cId="94613593" sldId="605"/>
        </pc:sldMkLst>
      </pc:sldChg>
      <pc:sldChg chg="del">
        <pc:chgData name="Colin Herron" userId="6f0e4736-d95f-4ea0-a408-2829075172e4" providerId="ADAL" clId="{85132121-2EBA-492D-945E-A427C94C4BAC}" dt="2024-09-15T09:13:54.576" v="567" actId="47"/>
        <pc:sldMkLst>
          <pc:docMk/>
          <pc:sldMk cId="2785909468" sldId="606"/>
        </pc:sldMkLst>
      </pc:sldChg>
      <pc:sldChg chg="del">
        <pc:chgData name="Colin Herron" userId="6f0e4736-d95f-4ea0-a408-2829075172e4" providerId="ADAL" clId="{85132121-2EBA-492D-945E-A427C94C4BAC}" dt="2024-09-15T09:13:58.179" v="569" actId="47"/>
        <pc:sldMkLst>
          <pc:docMk/>
          <pc:sldMk cId="2262994530" sldId="607"/>
        </pc:sldMkLst>
      </pc:sldChg>
      <pc:sldChg chg="del">
        <pc:chgData name="Colin Herron" userId="6f0e4736-d95f-4ea0-a408-2829075172e4" providerId="ADAL" clId="{85132121-2EBA-492D-945E-A427C94C4BAC}" dt="2024-09-15T09:15:09.372" v="643" actId="47"/>
        <pc:sldMkLst>
          <pc:docMk/>
          <pc:sldMk cId="2886320033" sldId="608"/>
        </pc:sldMkLst>
      </pc:sldChg>
      <pc:sldChg chg="del">
        <pc:chgData name="Colin Herron" userId="6f0e4736-d95f-4ea0-a408-2829075172e4" providerId="ADAL" clId="{85132121-2EBA-492D-945E-A427C94C4BAC}" dt="2024-09-15T09:15:08.528" v="642" actId="47"/>
        <pc:sldMkLst>
          <pc:docMk/>
          <pc:sldMk cId="1824370413" sldId="609"/>
        </pc:sldMkLst>
      </pc:sldChg>
      <pc:sldChg chg="del">
        <pc:chgData name="Colin Herron" userId="6f0e4736-d95f-4ea0-a408-2829075172e4" providerId="ADAL" clId="{85132121-2EBA-492D-945E-A427C94C4BAC}" dt="2024-09-15T09:11:36.634" v="329" actId="47"/>
        <pc:sldMkLst>
          <pc:docMk/>
          <pc:sldMk cId="2219248368" sldId="611"/>
        </pc:sldMkLst>
      </pc:sldChg>
      <pc:sldChg chg="del">
        <pc:chgData name="Colin Herron" userId="6f0e4736-d95f-4ea0-a408-2829075172e4" providerId="ADAL" clId="{85132121-2EBA-492D-945E-A427C94C4BAC}" dt="2024-09-15T09:11:54.419" v="332" actId="47"/>
        <pc:sldMkLst>
          <pc:docMk/>
          <pc:sldMk cId="2349749196" sldId="612"/>
        </pc:sldMkLst>
      </pc:sldChg>
      <pc:sldChg chg="del">
        <pc:chgData name="Colin Herron" userId="6f0e4736-d95f-4ea0-a408-2829075172e4" providerId="ADAL" clId="{85132121-2EBA-492D-945E-A427C94C4BAC}" dt="2024-09-15T09:11:58.291" v="334" actId="47"/>
        <pc:sldMkLst>
          <pc:docMk/>
          <pc:sldMk cId="1266351604" sldId="613"/>
        </pc:sldMkLst>
      </pc:sldChg>
      <pc:sldChg chg="del">
        <pc:chgData name="Colin Herron" userId="6f0e4736-d95f-4ea0-a408-2829075172e4" providerId="ADAL" clId="{85132121-2EBA-492D-945E-A427C94C4BAC}" dt="2024-09-15T09:13:51.208" v="566" actId="47"/>
        <pc:sldMkLst>
          <pc:docMk/>
          <pc:sldMk cId="1961880511" sldId="614"/>
        </pc:sldMkLst>
      </pc:sldChg>
      <pc:sldChg chg="del">
        <pc:chgData name="Colin Herron" userId="6f0e4736-d95f-4ea0-a408-2829075172e4" providerId="ADAL" clId="{85132121-2EBA-492D-945E-A427C94C4BAC}" dt="2024-09-15T09:13:55.699" v="568" actId="47"/>
        <pc:sldMkLst>
          <pc:docMk/>
          <pc:sldMk cId="867445104" sldId="615"/>
        </pc:sldMkLst>
      </pc:sldChg>
      <pc:sldChg chg="del">
        <pc:chgData name="Colin Herron" userId="6f0e4736-d95f-4ea0-a408-2829075172e4" providerId="ADAL" clId="{85132121-2EBA-492D-945E-A427C94C4BAC}" dt="2024-09-15T09:14:39.010" v="587" actId="47"/>
        <pc:sldMkLst>
          <pc:docMk/>
          <pc:sldMk cId="2979951960" sldId="616"/>
        </pc:sldMkLst>
      </pc:sldChg>
      <pc:sldChg chg="del">
        <pc:chgData name="Colin Herron" userId="6f0e4736-d95f-4ea0-a408-2829075172e4" providerId="ADAL" clId="{85132121-2EBA-492D-945E-A427C94C4BAC}" dt="2024-09-15T09:11:38.185" v="330" actId="47"/>
        <pc:sldMkLst>
          <pc:docMk/>
          <pc:sldMk cId="2913555356" sldId="617"/>
        </pc:sldMkLst>
      </pc:sldChg>
      <pc:sldChg chg="del">
        <pc:chgData name="Colin Herron" userId="6f0e4736-d95f-4ea0-a408-2829075172e4" providerId="ADAL" clId="{85132121-2EBA-492D-945E-A427C94C4BAC}" dt="2024-09-15T09:15:10.610" v="644" actId="47"/>
        <pc:sldMkLst>
          <pc:docMk/>
          <pc:sldMk cId="437231410" sldId="618"/>
        </pc:sldMkLst>
      </pc:sldChg>
      <pc:sldChg chg="del">
        <pc:chgData name="Colin Herron" userId="6f0e4736-d95f-4ea0-a408-2829075172e4" providerId="ADAL" clId="{85132121-2EBA-492D-945E-A427C94C4BAC}" dt="2024-09-15T09:15:11.948" v="645" actId="47"/>
        <pc:sldMkLst>
          <pc:docMk/>
          <pc:sldMk cId="2983490486" sldId="619"/>
        </pc:sldMkLst>
      </pc:sldChg>
      <pc:sldChg chg="modSp add mod ord">
        <pc:chgData name="Colin Herron" userId="6f0e4736-d95f-4ea0-a408-2829075172e4" providerId="ADAL" clId="{85132121-2EBA-492D-945E-A427C94C4BAC}" dt="2024-09-15T09:08:19.773" v="157"/>
        <pc:sldMkLst>
          <pc:docMk/>
          <pc:sldMk cId="675770491" sldId="620"/>
        </pc:sldMkLst>
        <pc:spChg chg="mod">
          <ac:chgData name="Colin Herron" userId="6f0e4736-d95f-4ea0-a408-2829075172e4" providerId="ADAL" clId="{85132121-2EBA-492D-945E-A427C94C4BAC}" dt="2024-09-15T09:08:17.595" v="155" actId="20577"/>
          <ac:spMkLst>
            <pc:docMk/>
            <pc:sldMk cId="675770491" sldId="620"/>
            <ac:spMk id="3" creationId="{1396DAEB-61BF-08F3-7AB7-9464314C5312}"/>
          </ac:spMkLst>
        </pc:spChg>
      </pc:sldChg>
      <pc:sldChg chg="delSp modSp add mod">
        <pc:chgData name="Colin Herron" userId="6f0e4736-d95f-4ea0-a408-2829075172e4" providerId="ADAL" clId="{85132121-2EBA-492D-945E-A427C94C4BAC}" dt="2024-09-15T09:14:14.072" v="583" actId="20577"/>
        <pc:sldMkLst>
          <pc:docMk/>
          <pc:sldMk cId="1362586075" sldId="621"/>
        </pc:sldMkLst>
        <pc:spChg chg="mod">
          <ac:chgData name="Colin Herron" userId="6f0e4736-d95f-4ea0-a408-2829075172e4" providerId="ADAL" clId="{85132121-2EBA-492D-945E-A427C94C4BAC}" dt="2024-09-15T09:14:14.072" v="583" actId="20577"/>
          <ac:spMkLst>
            <pc:docMk/>
            <pc:sldMk cId="1362586075" sldId="621"/>
            <ac:spMk id="2" creationId="{9D9063BB-B48D-A716-FFF6-836E464CAB75}"/>
          </ac:spMkLst>
        </pc:spChg>
        <pc:spChg chg="mod">
          <ac:chgData name="Colin Herron" userId="6f0e4736-d95f-4ea0-a408-2829075172e4" providerId="ADAL" clId="{85132121-2EBA-492D-945E-A427C94C4BAC}" dt="2024-09-15T09:12:23.951" v="368" actId="20577"/>
          <ac:spMkLst>
            <pc:docMk/>
            <pc:sldMk cId="1362586075" sldId="621"/>
            <ac:spMk id="3" creationId="{1396DAEB-61BF-08F3-7AB7-9464314C5312}"/>
          </ac:spMkLst>
        </pc:spChg>
        <pc:spChg chg="del">
          <ac:chgData name="Colin Herron" userId="6f0e4736-d95f-4ea0-a408-2829075172e4" providerId="ADAL" clId="{85132121-2EBA-492D-945E-A427C94C4BAC}" dt="2024-09-15T09:08:58.231" v="195" actId="478"/>
          <ac:spMkLst>
            <pc:docMk/>
            <pc:sldMk cId="1362586075" sldId="621"/>
            <ac:spMk id="5" creationId="{F2C0E842-9A4D-CD9C-5A90-D0B8FB0D192C}"/>
          </ac:spMkLst>
        </pc:spChg>
        <pc:picChg chg="del">
          <ac:chgData name="Colin Herron" userId="6f0e4736-d95f-4ea0-a408-2829075172e4" providerId="ADAL" clId="{85132121-2EBA-492D-945E-A427C94C4BAC}" dt="2024-09-15T09:08:55.800" v="194" actId="478"/>
          <ac:picMkLst>
            <pc:docMk/>
            <pc:sldMk cId="1362586075" sldId="621"/>
            <ac:picMk id="4" creationId="{958BE610-B060-6250-7487-7C9FA6C8102E}"/>
          </ac:picMkLst>
        </pc:picChg>
      </pc:sldChg>
      <pc:sldChg chg="modSp add mod">
        <pc:chgData name="Colin Herron" userId="6f0e4736-d95f-4ea0-a408-2829075172e4" providerId="ADAL" clId="{85132121-2EBA-492D-945E-A427C94C4BAC}" dt="2024-09-15T09:09:54.359" v="253"/>
        <pc:sldMkLst>
          <pc:docMk/>
          <pc:sldMk cId="657129390" sldId="622"/>
        </pc:sldMkLst>
        <pc:spChg chg="mod">
          <ac:chgData name="Colin Herron" userId="6f0e4736-d95f-4ea0-a408-2829075172e4" providerId="ADAL" clId="{85132121-2EBA-492D-945E-A427C94C4BAC}" dt="2024-09-15T09:09:54.359" v="253"/>
          <ac:spMkLst>
            <pc:docMk/>
            <pc:sldMk cId="657129390" sldId="622"/>
            <ac:spMk id="2" creationId="{9D9063BB-B48D-A716-FFF6-836E464CAB75}"/>
          </ac:spMkLst>
        </pc:spChg>
        <pc:spChg chg="mod">
          <ac:chgData name="Colin Herron" userId="6f0e4736-d95f-4ea0-a408-2829075172e4" providerId="ADAL" clId="{85132121-2EBA-492D-945E-A427C94C4BAC}" dt="2024-09-15T09:09:46.877" v="251" actId="5793"/>
          <ac:spMkLst>
            <pc:docMk/>
            <pc:sldMk cId="657129390" sldId="622"/>
            <ac:spMk id="3" creationId="{1396DAEB-61BF-08F3-7AB7-9464314C5312}"/>
          </ac:spMkLst>
        </pc:spChg>
      </pc:sldChg>
      <pc:sldChg chg="add del">
        <pc:chgData name="Colin Herron" userId="6f0e4736-d95f-4ea0-a408-2829075172e4" providerId="ADAL" clId="{85132121-2EBA-492D-945E-A427C94C4BAC}" dt="2024-09-15T09:10:18.769" v="261"/>
        <pc:sldMkLst>
          <pc:docMk/>
          <pc:sldMk cId="163393838" sldId="623"/>
        </pc:sldMkLst>
      </pc:sldChg>
      <pc:sldChg chg="modSp add mod">
        <pc:chgData name="Colin Herron" userId="6f0e4736-d95f-4ea0-a408-2829075172e4" providerId="ADAL" clId="{85132121-2EBA-492D-945E-A427C94C4BAC}" dt="2024-09-15T09:10:39.145" v="301" actId="20577"/>
        <pc:sldMkLst>
          <pc:docMk/>
          <pc:sldMk cId="3473092507" sldId="623"/>
        </pc:sldMkLst>
        <pc:spChg chg="mod">
          <ac:chgData name="Colin Herron" userId="6f0e4736-d95f-4ea0-a408-2829075172e4" providerId="ADAL" clId="{85132121-2EBA-492D-945E-A427C94C4BAC}" dt="2024-09-15T09:10:39.145" v="301" actId="20577"/>
          <ac:spMkLst>
            <pc:docMk/>
            <pc:sldMk cId="3473092507" sldId="623"/>
            <ac:spMk id="2" creationId="{9D9063BB-B48D-A716-FFF6-836E464CAB75}"/>
          </ac:spMkLst>
        </pc:spChg>
        <pc:spChg chg="mod">
          <ac:chgData name="Colin Herron" userId="6f0e4736-d95f-4ea0-a408-2829075172e4" providerId="ADAL" clId="{85132121-2EBA-492D-945E-A427C94C4BAC}" dt="2024-09-15T09:10:28.629" v="281" actId="20577"/>
          <ac:spMkLst>
            <pc:docMk/>
            <pc:sldMk cId="3473092507" sldId="623"/>
            <ac:spMk id="3" creationId="{1396DAEB-61BF-08F3-7AB7-9464314C5312}"/>
          </ac:spMkLst>
        </pc:spChg>
      </pc:sldChg>
      <pc:sldChg chg="add del">
        <pc:chgData name="Colin Herron" userId="6f0e4736-d95f-4ea0-a408-2829075172e4" providerId="ADAL" clId="{85132121-2EBA-492D-945E-A427C94C4BAC}" dt="2024-09-15T09:10:18.769" v="261"/>
        <pc:sldMkLst>
          <pc:docMk/>
          <pc:sldMk cId="1491164638" sldId="624"/>
        </pc:sldMkLst>
      </pc:sldChg>
      <pc:sldChg chg="modSp add del mod">
        <pc:chgData name="Colin Herron" userId="6f0e4736-d95f-4ea0-a408-2829075172e4" providerId="ADAL" clId="{85132121-2EBA-492D-945E-A427C94C4BAC}" dt="2024-09-15T09:13:48.460" v="564" actId="47"/>
        <pc:sldMkLst>
          <pc:docMk/>
          <pc:sldMk cId="2203963074" sldId="624"/>
        </pc:sldMkLst>
        <pc:spChg chg="mod">
          <ac:chgData name="Colin Herron" userId="6f0e4736-d95f-4ea0-a408-2829075172e4" providerId="ADAL" clId="{85132121-2EBA-492D-945E-A427C94C4BAC}" dt="2024-09-15T09:10:53.478" v="328" actId="20577"/>
          <ac:spMkLst>
            <pc:docMk/>
            <pc:sldMk cId="2203963074" sldId="624"/>
            <ac:spMk id="3" creationId="{1396DAEB-61BF-08F3-7AB7-9464314C5312}"/>
          </ac:spMkLst>
        </pc:spChg>
      </pc:sldChg>
      <pc:sldChg chg="modSp add mod">
        <pc:chgData name="Colin Herron" userId="6f0e4736-d95f-4ea0-a408-2829075172e4" providerId="ADAL" clId="{85132121-2EBA-492D-945E-A427C94C4BAC}" dt="2024-09-15T09:14:20.488" v="584"/>
        <pc:sldMkLst>
          <pc:docMk/>
          <pc:sldMk cId="3007069318" sldId="625"/>
        </pc:sldMkLst>
        <pc:spChg chg="mod">
          <ac:chgData name="Colin Herron" userId="6f0e4736-d95f-4ea0-a408-2829075172e4" providerId="ADAL" clId="{85132121-2EBA-492D-945E-A427C94C4BAC}" dt="2024-09-15T09:14:20.488" v="584"/>
          <ac:spMkLst>
            <pc:docMk/>
            <pc:sldMk cId="3007069318" sldId="625"/>
            <ac:spMk id="2" creationId="{9D9063BB-B48D-A716-FFF6-836E464CAB75}"/>
          </ac:spMkLst>
        </pc:spChg>
        <pc:spChg chg="mod">
          <ac:chgData name="Colin Herron" userId="6f0e4736-d95f-4ea0-a408-2829075172e4" providerId="ADAL" clId="{85132121-2EBA-492D-945E-A427C94C4BAC}" dt="2024-09-15T09:12:54.613" v="456" actId="20577"/>
          <ac:spMkLst>
            <pc:docMk/>
            <pc:sldMk cId="3007069318" sldId="625"/>
            <ac:spMk id="3" creationId="{1396DAEB-61BF-08F3-7AB7-9464314C5312}"/>
          </ac:spMkLst>
        </pc:spChg>
      </pc:sldChg>
      <pc:sldChg chg="modSp add mod">
        <pc:chgData name="Colin Herron" userId="6f0e4736-d95f-4ea0-a408-2829075172e4" providerId="ADAL" clId="{85132121-2EBA-492D-945E-A427C94C4BAC}" dt="2024-09-15T09:14:23.255" v="585"/>
        <pc:sldMkLst>
          <pc:docMk/>
          <pc:sldMk cId="1633964486" sldId="626"/>
        </pc:sldMkLst>
        <pc:spChg chg="mod">
          <ac:chgData name="Colin Herron" userId="6f0e4736-d95f-4ea0-a408-2829075172e4" providerId="ADAL" clId="{85132121-2EBA-492D-945E-A427C94C4BAC}" dt="2024-09-15T09:14:23.255" v="585"/>
          <ac:spMkLst>
            <pc:docMk/>
            <pc:sldMk cId="1633964486" sldId="626"/>
            <ac:spMk id="2" creationId="{9D9063BB-B48D-A716-FFF6-836E464CAB75}"/>
          </ac:spMkLst>
        </pc:spChg>
        <pc:spChg chg="mod">
          <ac:chgData name="Colin Herron" userId="6f0e4736-d95f-4ea0-a408-2829075172e4" providerId="ADAL" clId="{85132121-2EBA-492D-945E-A427C94C4BAC}" dt="2024-09-15T09:13:30.332" v="530" actId="20577"/>
          <ac:spMkLst>
            <pc:docMk/>
            <pc:sldMk cId="1633964486" sldId="626"/>
            <ac:spMk id="3" creationId="{1396DAEB-61BF-08F3-7AB7-9464314C5312}"/>
          </ac:spMkLst>
        </pc:spChg>
      </pc:sldChg>
      <pc:sldChg chg="modSp add mod">
        <pc:chgData name="Colin Herron" userId="6f0e4736-d95f-4ea0-a408-2829075172e4" providerId="ADAL" clId="{85132121-2EBA-492D-945E-A427C94C4BAC}" dt="2024-09-15T09:14:27.963" v="586"/>
        <pc:sldMkLst>
          <pc:docMk/>
          <pc:sldMk cId="3759634238" sldId="627"/>
        </pc:sldMkLst>
        <pc:spChg chg="mod">
          <ac:chgData name="Colin Herron" userId="6f0e4736-d95f-4ea0-a408-2829075172e4" providerId="ADAL" clId="{85132121-2EBA-492D-945E-A427C94C4BAC}" dt="2024-09-15T09:14:27.963" v="586"/>
          <ac:spMkLst>
            <pc:docMk/>
            <pc:sldMk cId="3759634238" sldId="627"/>
            <ac:spMk id="2" creationId="{9D9063BB-B48D-A716-FFF6-836E464CAB75}"/>
          </ac:spMkLst>
        </pc:spChg>
        <pc:spChg chg="mod">
          <ac:chgData name="Colin Herron" userId="6f0e4736-d95f-4ea0-a408-2829075172e4" providerId="ADAL" clId="{85132121-2EBA-492D-945E-A427C94C4BAC}" dt="2024-09-15T09:13:44.176" v="563" actId="20577"/>
          <ac:spMkLst>
            <pc:docMk/>
            <pc:sldMk cId="3759634238" sldId="627"/>
            <ac:spMk id="3" creationId="{1396DAEB-61BF-08F3-7AB7-9464314C5312}"/>
          </ac:spMkLst>
        </pc:spChg>
      </pc:sldChg>
      <pc:sldChg chg="modSp add mod">
        <pc:chgData name="Colin Herron" userId="6f0e4736-d95f-4ea0-a408-2829075172e4" providerId="ADAL" clId="{85132121-2EBA-492D-945E-A427C94C4BAC}" dt="2024-09-15T09:14:44.678" v="610" actId="20577"/>
        <pc:sldMkLst>
          <pc:docMk/>
          <pc:sldMk cId="1095617111" sldId="628"/>
        </pc:sldMkLst>
        <pc:spChg chg="mod">
          <ac:chgData name="Colin Herron" userId="6f0e4736-d95f-4ea0-a408-2829075172e4" providerId="ADAL" clId="{85132121-2EBA-492D-945E-A427C94C4BAC}" dt="2024-09-15T09:14:44.678" v="610" actId="20577"/>
          <ac:spMkLst>
            <pc:docMk/>
            <pc:sldMk cId="1095617111" sldId="628"/>
            <ac:spMk id="3" creationId="{1396DAEB-61BF-08F3-7AB7-9464314C5312}"/>
          </ac:spMkLst>
        </pc:spChg>
      </pc:sldChg>
      <pc:sldChg chg="modSp add mod">
        <pc:chgData name="Colin Herron" userId="6f0e4736-d95f-4ea0-a408-2829075172e4" providerId="ADAL" clId="{85132121-2EBA-492D-945E-A427C94C4BAC}" dt="2024-09-15T09:15:03.401" v="641" actId="20577"/>
        <pc:sldMkLst>
          <pc:docMk/>
          <pc:sldMk cId="3568672312" sldId="629"/>
        </pc:sldMkLst>
        <pc:spChg chg="mod">
          <ac:chgData name="Colin Herron" userId="6f0e4736-d95f-4ea0-a408-2829075172e4" providerId="ADAL" clId="{85132121-2EBA-492D-945E-A427C94C4BAC}" dt="2024-09-15T09:15:03.401" v="641" actId="20577"/>
          <ac:spMkLst>
            <pc:docMk/>
            <pc:sldMk cId="3568672312" sldId="629"/>
            <ac:spMk id="3" creationId="{1396DAEB-61BF-08F3-7AB7-9464314C5312}"/>
          </ac:spMkLst>
        </pc:spChg>
      </pc:sldChg>
      <pc:sldMasterChg chg="del delSldLayout">
        <pc:chgData name="Colin Herron" userId="6f0e4736-d95f-4ea0-a408-2829075172e4" providerId="ADAL" clId="{85132121-2EBA-492D-945E-A427C94C4BAC}" dt="2024-09-15T09:15:11.948" v="645" actId="47"/>
        <pc:sldMasterMkLst>
          <pc:docMk/>
          <pc:sldMasterMk cId="4197977636" sldId="2147483648"/>
        </pc:sldMasterMkLst>
        <pc:sldLayoutChg chg="del">
          <pc:chgData name="Colin Herron" userId="6f0e4736-d95f-4ea0-a408-2829075172e4" providerId="ADAL" clId="{85132121-2EBA-492D-945E-A427C94C4BAC}" dt="2024-09-15T09:15:11.948" v="645" actId="47"/>
          <pc:sldLayoutMkLst>
            <pc:docMk/>
            <pc:sldMasterMk cId="4197977636" sldId="2147483648"/>
            <pc:sldLayoutMk cId="1761866656" sldId="2147483649"/>
          </pc:sldLayoutMkLst>
        </pc:sldLayoutChg>
        <pc:sldLayoutChg chg="del">
          <pc:chgData name="Colin Herron" userId="6f0e4736-d95f-4ea0-a408-2829075172e4" providerId="ADAL" clId="{85132121-2EBA-492D-945E-A427C94C4BAC}" dt="2024-09-15T09:15:11.948" v="645" actId="47"/>
          <pc:sldLayoutMkLst>
            <pc:docMk/>
            <pc:sldMasterMk cId="4197977636" sldId="2147483648"/>
            <pc:sldLayoutMk cId="1390548734" sldId="2147483650"/>
          </pc:sldLayoutMkLst>
        </pc:sldLayoutChg>
        <pc:sldLayoutChg chg="del">
          <pc:chgData name="Colin Herron" userId="6f0e4736-d95f-4ea0-a408-2829075172e4" providerId="ADAL" clId="{85132121-2EBA-492D-945E-A427C94C4BAC}" dt="2024-09-15T09:15:11.948" v="645" actId="47"/>
          <pc:sldLayoutMkLst>
            <pc:docMk/>
            <pc:sldMasterMk cId="4197977636" sldId="2147483648"/>
            <pc:sldLayoutMk cId="1449825061" sldId="2147483651"/>
          </pc:sldLayoutMkLst>
        </pc:sldLayoutChg>
        <pc:sldLayoutChg chg="del">
          <pc:chgData name="Colin Herron" userId="6f0e4736-d95f-4ea0-a408-2829075172e4" providerId="ADAL" clId="{85132121-2EBA-492D-945E-A427C94C4BAC}" dt="2024-09-15T09:15:11.948" v="645" actId="47"/>
          <pc:sldLayoutMkLst>
            <pc:docMk/>
            <pc:sldMasterMk cId="4197977636" sldId="2147483648"/>
            <pc:sldLayoutMk cId="4027034391" sldId="2147483652"/>
          </pc:sldLayoutMkLst>
        </pc:sldLayoutChg>
        <pc:sldLayoutChg chg="del">
          <pc:chgData name="Colin Herron" userId="6f0e4736-d95f-4ea0-a408-2829075172e4" providerId="ADAL" clId="{85132121-2EBA-492D-945E-A427C94C4BAC}" dt="2024-09-15T09:15:11.948" v="645" actId="47"/>
          <pc:sldLayoutMkLst>
            <pc:docMk/>
            <pc:sldMasterMk cId="4197977636" sldId="2147483648"/>
            <pc:sldLayoutMk cId="2674051356" sldId="2147483653"/>
          </pc:sldLayoutMkLst>
        </pc:sldLayoutChg>
        <pc:sldLayoutChg chg="del">
          <pc:chgData name="Colin Herron" userId="6f0e4736-d95f-4ea0-a408-2829075172e4" providerId="ADAL" clId="{85132121-2EBA-492D-945E-A427C94C4BAC}" dt="2024-09-15T09:15:11.948" v="645" actId="47"/>
          <pc:sldLayoutMkLst>
            <pc:docMk/>
            <pc:sldMasterMk cId="4197977636" sldId="2147483648"/>
            <pc:sldLayoutMk cId="3941741108" sldId="2147483654"/>
          </pc:sldLayoutMkLst>
        </pc:sldLayoutChg>
        <pc:sldLayoutChg chg="del">
          <pc:chgData name="Colin Herron" userId="6f0e4736-d95f-4ea0-a408-2829075172e4" providerId="ADAL" clId="{85132121-2EBA-492D-945E-A427C94C4BAC}" dt="2024-09-15T09:15:11.948" v="645" actId="47"/>
          <pc:sldLayoutMkLst>
            <pc:docMk/>
            <pc:sldMasterMk cId="4197977636" sldId="2147483648"/>
            <pc:sldLayoutMk cId="2577292322" sldId="2147483655"/>
          </pc:sldLayoutMkLst>
        </pc:sldLayoutChg>
        <pc:sldLayoutChg chg="del">
          <pc:chgData name="Colin Herron" userId="6f0e4736-d95f-4ea0-a408-2829075172e4" providerId="ADAL" clId="{85132121-2EBA-492D-945E-A427C94C4BAC}" dt="2024-09-15T09:15:11.948" v="645" actId="47"/>
          <pc:sldLayoutMkLst>
            <pc:docMk/>
            <pc:sldMasterMk cId="4197977636" sldId="2147483648"/>
            <pc:sldLayoutMk cId="498974653" sldId="2147483656"/>
          </pc:sldLayoutMkLst>
        </pc:sldLayoutChg>
        <pc:sldLayoutChg chg="del">
          <pc:chgData name="Colin Herron" userId="6f0e4736-d95f-4ea0-a408-2829075172e4" providerId="ADAL" clId="{85132121-2EBA-492D-945E-A427C94C4BAC}" dt="2024-09-15T09:15:11.948" v="645" actId="47"/>
          <pc:sldLayoutMkLst>
            <pc:docMk/>
            <pc:sldMasterMk cId="4197977636" sldId="2147483648"/>
            <pc:sldLayoutMk cId="1771965258" sldId="2147483657"/>
          </pc:sldLayoutMkLst>
        </pc:sldLayoutChg>
        <pc:sldLayoutChg chg="del">
          <pc:chgData name="Colin Herron" userId="6f0e4736-d95f-4ea0-a408-2829075172e4" providerId="ADAL" clId="{85132121-2EBA-492D-945E-A427C94C4BAC}" dt="2024-09-15T09:15:11.948" v="645" actId="47"/>
          <pc:sldLayoutMkLst>
            <pc:docMk/>
            <pc:sldMasterMk cId="4197977636" sldId="2147483648"/>
            <pc:sldLayoutMk cId="709220477" sldId="2147483658"/>
          </pc:sldLayoutMkLst>
        </pc:sldLayoutChg>
        <pc:sldLayoutChg chg="del">
          <pc:chgData name="Colin Herron" userId="6f0e4736-d95f-4ea0-a408-2829075172e4" providerId="ADAL" clId="{85132121-2EBA-492D-945E-A427C94C4BAC}" dt="2024-09-15T09:15:11.948" v="645" actId="47"/>
          <pc:sldLayoutMkLst>
            <pc:docMk/>
            <pc:sldMasterMk cId="4197977636" sldId="2147483648"/>
            <pc:sldLayoutMk cId="2814687047"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3C818-8181-4E9D-950C-D4871D60F58E}" type="datetimeFigureOut">
              <a:rPr lang="en-GB" smtClean="0"/>
              <a:t>25/10/2024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20185-AA70-40CF-93F7-579A3951FFBD}" type="slidenum">
              <a:rPr lang="en-GB" smtClean="0"/>
              <a:t>‹#›</a:t>
            </a:fld>
            <a:endParaRPr lang="en-GB"/>
          </a:p>
        </p:txBody>
      </p:sp>
    </p:spTree>
    <p:extLst>
      <p:ext uri="{BB962C8B-B14F-4D97-AF65-F5344CB8AC3E}">
        <p14:creationId xmlns:p14="http://schemas.microsoft.com/office/powerpoint/2010/main" val="502903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9D78-76AF-2144-8D2E-660BB310863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8233A42-179B-804A-A9CB-F4723EFD19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DF67573-9386-5E4C-A351-83433A90E899}"/>
              </a:ext>
            </a:extLst>
          </p:cNvPr>
          <p:cNvSpPr>
            <a:spLocks noGrp="1"/>
          </p:cNvSpPr>
          <p:nvPr>
            <p:ph type="dt" sz="half" idx="10"/>
          </p:nvPr>
        </p:nvSpPr>
        <p:spPr/>
        <p:txBody>
          <a:bodyPr/>
          <a:lstStyle/>
          <a:p>
            <a:fld id="{FACB8436-06B4-E24A-9E49-95810391E41C}" type="datetimeFigureOut">
              <a:rPr lang="en-US" smtClean="0"/>
              <a:t>10/25/2024</a:t>
            </a:fld>
            <a:endParaRPr lang="en-US"/>
          </a:p>
        </p:txBody>
      </p:sp>
      <p:sp>
        <p:nvSpPr>
          <p:cNvPr id="5" name="Footer Placeholder 4">
            <a:extLst>
              <a:ext uri="{FF2B5EF4-FFF2-40B4-BE49-F238E27FC236}">
                <a16:creationId xmlns:a16="http://schemas.microsoft.com/office/drawing/2014/main" id="{9E9146E4-51CE-8F4E-BC0F-E6D2D2E52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20F8C-A80A-4241-BDA9-1FE579A8032E}"/>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149176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53A9-7D0E-E94F-8F55-748D5411D2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12B847-A802-E84B-A191-993D1FCA40D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84FB66A-902E-7E47-9225-87888CDDE1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D5CD056-0FF1-F84F-94A8-111309C5068D}"/>
              </a:ext>
            </a:extLst>
          </p:cNvPr>
          <p:cNvSpPr>
            <a:spLocks noGrp="1"/>
          </p:cNvSpPr>
          <p:nvPr>
            <p:ph type="dt" sz="half" idx="10"/>
          </p:nvPr>
        </p:nvSpPr>
        <p:spPr/>
        <p:txBody>
          <a:bodyPr/>
          <a:lstStyle/>
          <a:p>
            <a:fld id="{FACB8436-06B4-E24A-9E49-95810391E41C}" type="datetimeFigureOut">
              <a:rPr lang="en-US" smtClean="0"/>
              <a:t>10/25/2024</a:t>
            </a:fld>
            <a:endParaRPr lang="en-US"/>
          </a:p>
        </p:txBody>
      </p:sp>
      <p:sp>
        <p:nvSpPr>
          <p:cNvPr id="6" name="Footer Placeholder 5">
            <a:extLst>
              <a:ext uri="{FF2B5EF4-FFF2-40B4-BE49-F238E27FC236}">
                <a16:creationId xmlns:a16="http://schemas.microsoft.com/office/drawing/2014/main" id="{7F238259-A02D-2540-ABA3-6D6C0A071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E0DBE-4C4D-5948-81A1-C10F8DBF3D77}"/>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343743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5AF8-DB4A-A648-BE2C-EC4380AF7E8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A64E039-D044-604E-8509-D75DE6F3EB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2878A40-22F8-1F4C-A61B-B11A06B94B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FFDC50E-B290-A641-94A5-71C815F34E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0B8A766-CA64-9148-9D70-D783A08966F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6F6F6AE-9CD6-CE43-90F8-71E85BF55E53}"/>
              </a:ext>
            </a:extLst>
          </p:cNvPr>
          <p:cNvSpPr>
            <a:spLocks noGrp="1"/>
          </p:cNvSpPr>
          <p:nvPr>
            <p:ph type="dt" sz="half" idx="10"/>
          </p:nvPr>
        </p:nvSpPr>
        <p:spPr/>
        <p:txBody>
          <a:bodyPr/>
          <a:lstStyle/>
          <a:p>
            <a:fld id="{FACB8436-06B4-E24A-9E49-95810391E41C}" type="datetimeFigureOut">
              <a:rPr lang="en-US" smtClean="0"/>
              <a:t>10/25/2024</a:t>
            </a:fld>
            <a:endParaRPr lang="en-US"/>
          </a:p>
        </p:txBody>
      </p:sp>
      <p:sp>
        <p:nvSpPr>
          <p:cNvPr id="8" name="Footer Placeholder 7">
            <a:extLst>
              <a:ext uri="{FF2B5EF4-FFF2-40B4-BE49-F238E27FC236}">
                <a16:creationId xmlns:a16="http://schemas.microsoft.com/office/drawing/2014/main" id="{301E411F-BD36-E34D-9519-18686C310C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B6BA02-1F0E-2049-B075-AE73DE2B0DDB}"/>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253430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25A7-15C2-2B45-AFFC-408767B56A5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84AA7-7CE6-314E-91AD-FFF6659200F4}"/>
              </a:ext>
            </a:extLst>
          </p:cNvPr>
          <p:cNvSpPr>
            <a:spLocks noGrp="1"/>
          </p:cNvSpPr>
          <p:nvPr>
            <p:ph type="dt" sz="half" idx="10"/>
          </p:nvPr>
        </p:nvSpPr>
        <p:spPr/>
        <p:txBody>
          <a:bodyPr/>
          <a:lstStyle/>
          <a:p>
            <a:fld id="{FACB8436-06B4-E24A-9E49-95810391E41C}" type="datetimeFigureOut">
              <a:rPr lang="en-US" smtClean="0"/>
              <a:t>10/25/2024</a:t>
            </a:fld>
            <a:endParaRPr lang="en-US"/>
          </a:p>
        </p:txBody>
      </p:sp>
      <p:sp>
        <p:nvSpPr>
          <p:cNvPr id="4" name="Footer Placeholder 3">
            <a:extLst>
              <a:ext uri="{FF2B5EF4-FFF2-40B4-BE49-F238E27FC236}">
                <a16:creationId xmlns:a16="http://schemas.microsoft.com/office/drawing/2014/main" id="{5DF24BD5-6385-ED48-B79F-A366222275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60B104-E946-854E-9832-616F010E7C0F}"/>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1295578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62D409-8004-7342-AF20-33618B00F265}"/>
              </a:ext>
            </a:extLst>
          </p:cNvPr>
          <p:cNvSpPr>
            <a:spLocks noGrp="1"/>
          </p:cNvSpPr>
          <p:nvPr>
            <p:ph type="dt" sz="half" idx="10"/>
          </p:nvPr>
        </p:nvSpPr>
        <p:spPr/>
        <p:txBody>
          <a:bodyPr/>
          <a:lstStyle/>
          <a:p>
            <a:fld id="{FACB8436-06B4-E24A-9E49-95810391E41C}" type="datetimeFigureOut">
              <a:rPr lang="en-US" smtClean="0"/>
              <a:t>10/25/2024</a:t>
            </a:fld>
            <a:endParaRPr lang="en-US"/>
          </a:p>
        </p:txBody>
      </p:sp>
      <p:sp>
        <p:nvSpPr>
          <p:cNvPr id="3" name="Footer Placeholder 2">
            <a:extLst>
              <a:ext uri="{FF2B5EF4-FFF2-40B4-BE49-F238E27FC236}">
                <a16:creationId xmlns:a16="http://schemas.microsoft.com/office/drawing/2014/main" id="{66FD32C9-413F-1B4F-85DB-E904DBB73E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56856F-E98D-4446-84BA-DCAF35F0BFE3}"/>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3998198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70AA-64C3-C643-A7C3-D90CE10F53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7E1EF65-8506-6640-A441-6A5ED2659C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9481A53-1430-4644-B4CC-0ADCF875F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4D5095-17B2-AD43-9147-031066999230}"/>
              </a:ext>
            </a:extLst>
          </p:cNvPr>
          <p:cNvSpPr>
            <a:spLocks noGrp="1"/>
          </p:cNvSpPr>
          <p:nvPr>
            <p:ph type="dt" sz="half" idx="10"/>
          </p:nvPr>
        </p:nvSpPr>
        <p:spPr/>
        <p:txBody>
          <a:bodyPr/>
          <a:lstStyle/>
          <a:p>
            <a:fld id="{FACB8436-06B4-E24A-9E49-95810391E41C}" type="datetimeFigureOut">
              <a:rPr lang="en-US" smtClean="0"/>
              <a:t>10/25/2024</a:t>
            </a:fld>
            <a:endParaRPr lang="en-US"/>
          </a:p>
        </p:txBody>
      </p:sp>
      <p:sp>
        <p:nvSpPr>
          <p:cNvPr id="6" name="Footer Placeholder 5">
            <a:extLst>
              <a:ext uri="{FF2B5EF4-FFF2-40B4-BE49-F238E27FC236}">
                <a16:creationId xmlns:a16="http://schemas.microsoft.com/office/drawing/2014/main" id="{A73B8A23-487D-8443-901A-120099056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29872-910B-CC46-9AFE-79DF4B35E7F2}"/>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3296670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9551-2A34-6747-B23A-EF2B218246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6C26DD-E54B-5649-A9DD-EA8CF89471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060EA-B588-3D4B-AEA9-A18FCCDFA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B0FF77-39A4-9647-AE00-19AA8E61EF95}"/>
              </a:ext>
            </a:extLst>
          </p:cNvPr>
          <p:cNvSpPr>
            <a:spLocks noGrp="1"/>
          </p:cNvSpPr>
          <p:nvPr>
            <p:ph type="dt" sz="half" idx="10"/>
          </p:nvPr>
        </p:nvSpPr>
        <p:spPr/>
        <p:txBody>
          <a:bodyPr/>
          <a:lstStyle/>
          <a:p>
            <a:fld id="{FACB8436-06B4-E24A-9E49-95810391E41C}" type="datetimeFigureOut">
              <a:rPr lang="en-US" smtClean="0"/>
              <a:t>10/25/2024</a:t>
            </a:fld>
            <a:endParaRPr lang="en-US"/>
          </a:p>
        </p:txBody>
      </p:sp>
      <p:sp>
        <p:nvSpPr>
          <p:cNvPr id="6" name="Footer Placeholder 5">
            <a:extLst>
              <a:ext uri="{FF2B5EF4-FFF2-40B4-BE49-F238E27FC236}">
                <a16:creationId xmlns:a16="http://schemas.microsoft.com/office/drawing/2014/main" id="{A1B950CA-6C5A-9B46-A548-4A5EE8526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34F3A-DEDF-FF4A-97CB-8F3DC3D4297C}"/>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1312195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9AAC-22FF-5540-9ADE-74747FA2238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67140D0-9F7C-F345-9808-0639FB37950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11B8C1-DBE5-3548-91B9-3DBE9C8D5A53}"/>
              </a:ext>
            </a:extLst>
          </p:cNvPr>
          <p:cNvSpPr>
            <a:spLocks noGrp="1"/>
          </p:cNvSpPr>
          <p:nvPr>
            <p:ph type="dt" sz="half" idx="10"/>
          </p:nvPr>
        </p:nvSpPr>
        <p:spPr/>
        <p:txBody>
          <a:bodyPr/>
          <a:lstStyle/>
          <a:p>
            <a:fld id="{FACB8436-06B4-E24A-9E49-95810391E41C}" type="datetimeFigureOut">
              <a:rPr lang="en-US" smtClean="0"/>
              <a:t>10/25/2024</a:t>
            </a:fld>
            <a:endParaRPr lang="en-US"/>
          </a:p>
        </p:txBody>
      </p:sp>
      <p:sp>
        <p:nvSpPr>
          <p:cNvPr id="5" name="Footer Placeholder 4">
            <a:extLst>
              <a:ext uri="{FF2B5EF4-FFF2-40B4-BE49-F238E27FC236}">
                <a16:creationId xmlns:a16="http://schemas.microsoft.com/office/drawing/2014/main" id="{C390B5B8-80B5-A448-8D84-42482085D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DCC72-30B1-834C-808B-90134D5FB715}"/>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228301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1FE6B1-9A17-5444-ADEA-782D9014559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79E31A-0E1C-6742-A618-0CCE11E0977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A9E8B5-A29A-BF4B-87F1-2EBEE8223EDF}"/>
              </a:ext>
            </a:extLst>
          </p:cNvPr>
          <p:cNvSpPr>
            <a:spLocks noGrp="1"/>
          </p:cNvSpPr>
          <p:nvPr>
            <p:ph type="dt" sz="half" idx="10"/>
          </p:nvPr>
        </p:nvSpPr>
        <p:spPr/>
        <p:txBody>
          <a:bodyPr/>
          <a:lstStyle/>
          <a:p>
            <a:fld id="{FACB8436-06B4-E24A-9E49-95810391E41C}" type="datetimeFigureOut">
              <a:rPr lang="en-US" smtClean="0"/>
              <a:t>10/25/2024</a:t>
            </a:fld>
            <a:endParaRPr lang="en-US"/>
          </a:p>
        </p:txBody>
      </p:sp>
      <p:sp>
        <p:nvSpPr>
          <p:cNvPr id="5" name="Footer Placeholder 4">
            <a:extLst>
              <a:ext uri="{FF2B5EF4-FFF2-40B4-BE49-F238E27FC236}">
                <a16:creationId xmlns:a16="http://schemas.microsoft.com/office/drawing/2014/main" id="{A6D292BA-8490-F147-AA45-46BC31C2A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75A07-4021-7445-BDC0-51799C3C157C}"/>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324181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9D78-76AF-2144-8D2E-660BB3108634}"/>
              </a:ext>
            </a:extLst>
          </p:cNvPr>
          <p:cNvSpPr>
            <a:spLocks noGrp="1"/>
          </p:cNvSpPr>
          <p:nvPr>
            <p:ph type="ctrTitle" hasCustomPrompt="1"/>
          </p:nvPr>
        </p:nvSpPr>
        <p:spPr>
          <a:xfrm>
            <a:off x="530258" y="575036"/>
            <a:ext cx="5861116" cy="1809946"/>
          </a:xfrm>
        </p:spPr>
        <p:txBody>
          <a:bodyPr anchor="b"/>
          <a:lstStyle>
            <a:lvl1pPr algn="l">
              <a:defRPr sz="6000">
                <a:solidFill>
                  <a:schemeClr val="bg1"/>
                </a:solidFill>
                <a:latin typeface="Calibri" panose="020F0502020204030204" pitchFamily="34" charset="0"/>
                <a:cs typeface="Calibri" panose="020F0502020204030204" pitchFamily="34" charset="0"/>
              </a:defRPr>
            </a:lvl1pPr>
          </a:lstStyle>
          <a:p>
            <a:r>
              <a:rPr lang="en-GB"/>
              <a:t>01.</a:t>
            </a:r>
            <a:br>
              <a:rPr lang="en-GB"/>
            </a:br>
            <a:r>
              <a:rPr lang="en-GB"/>
              <a:t>Chapter Title</a:t>
            </a:r>
            <a:endParaRPr lang="en-US"/>
          </a:p>
        </p:txBody>
      </p:sp>
      <p:sp>
        <p:nvSpPr>
          <p:cNvPr id="27" name="Picture Placeholder 26">
            <a:extLst>
              <a:ext uri="{FF2B5EF4-FFF2-40B4-BE49-F238E27FC236}">
                <a16:creationId xmlns:a16="http://schemas.microsoft.com/office/drawing/2014/main" id="{071D836D-1A16-F441-A757-3C9447A9EBBA}"/>
              </a:ext>
            </a:extLst>
          </p:cNvPr>
          <p:cNvSpPr>
            <a:spLocks noGrp="1"/>
          </p:cNvSpPr>
          <p:nvPr>
            <p:ph type="pic" sz="quarter" idx="10"/>
          </p:nvPr>
        </p:nvSpPr>
        <p:spPr>
          <a:xfrm>
            <a:off x="7202488" y="0"/>
            <a:ext cx="4989512" cy="6858000"/>
          </a:xfrm>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a:t>Click icon to add picture</a:t>
            </a:r>
          </a:p>
        </p:txBody>
      </p:sp>
      <p:sp>
        <p:nvSpPr>
          <p:cNvPr id="33" name="Text Placeholder 32">
            <a:extLst>
              <a:ext uri="{FF2B5EF4-FFF2-40B4-BE49-F238E27FC236}">
                <a16:creationId xmlns:a16="http://schemas.microsoft.com/office/drawing/2014/main" id="{87218413-DD37-7442-9AB4-EB8095BA0FB4}"/>
              </a:ext>
            </a:extLst>
          </p:cNvPr>
          <p:cNvSpPr>
            <a:spLocks noGrp="1"/>
          </p:cNvSpPr>
          <p:nvPr>
            <p:ph type="body" sz="quarter" idx="11" hasCustomPrompt="1"/>
          </p:nvPr>
        </p:nvSpPr>
        <p:spPr>
          <a:xfrm>
            <a:off x="530225" y="2724150"/>
            <a:ext cx="5861050" cy="3243263"/>
          </a:xfrm>
        </p:spPr>
        <p:txBody>
          <a:bodyPr>
            <a:norm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Introduce chapter here</a:t>
            </a:r>
            <a:endParaRPr lang="en-US"/>
          </a:p>
        </p:txBody>
      </p:sp>
    </p:spTree>
    <p:extLst>
      <p:ext uri="{BB962C8B-B14F-4D97-AF65-F5344CB8AC3E}">
        <p14:creationId xmlns:p14="http://schemas.microsoft.com/office/powerpoint/2010/main" val="7823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9D78-76AF-2144-8D2E-660BB3108634}"/>
              </a:ext>
            </a:extLst>
          </p:cNvPr>
          <p:cNvSpPr>
            <a:spLocks noGrp="1"/>
          </p:cNvSpPr>
          <p:nvPr>
            <p:ph type="ctrTitle" hasCustomPrompt="1"/>
          </p:nvPr>
        </p:nvSpPr>
        <p:spPr>
          <a:xfrm>
            <a:off x="530258" y="575036"/>
            <a:ext cx="5861116" cy="1809946"/>
          </a:xfrm>
        </p:spPr>
        <p:txBody>
          <a:bodyPr anchor="b"/>
          <a:lstStyle>
            <a:lvl1pPr algn="l">
              <a:defRPr sz="6000">
                <a:solidFill>
                  <a:schemeClr val="accent1"/>
                </a:solidFill>
              </a:defRPr>
            </a:lvl1pPr>
          </a:lstStyle>
          <a:p>
            <a:r>
              <a:rPr lang="en-GB"/>
              <a:t>01.</a:t>
            </a:r>
            <a:br>
              <a:rPr lang="en-GB"/>
            </a:br>
            <a:r>
              <a:rPr lang="en-GB"/>
              <a:t>Chapter Title</a:t>
            </a:r>
            <a:endParaRPr lang="en-US"/>
          </a:p>
        </p:txBody>
      </p:sp>
      <p:sp>
        <p:nvSpPr>
          <p:cNvPr id="27" name="Picture Placeholder 26">
            <a:extLst>
              <a:ext uri="{FF2B5EF4-FFF2-40B4-BE49-F238E27FC236}">
                <a16:creationId xmlns:a16="http://schemas.microsoft.com/office/drawing/2014/main" id="{071D836D-1A16-F441-A757-3C9447A9EBBA}"/>
              </a:ext>
            </a:extLst>
          </p:cNvPr>
          <p:cNvSpPr>
            <a:spLocks noGrp="1"/>
          </p:cNvSpPr>
          <p:nvPr>
            <p:ph type="pic" sz="quarter" idx="10"/>
          </p:nvPr>
        </p:nvSpPr>
        <p:spPr>
          <a:xfrm>
            <a:off x="7202488" y="0"/>
            <a:ext cx="4989512" cy="6858000"/>
          </a:xfrm>
        </p:spPr>
        <p:txBody>
          <a:bodyPr/>
          <a:lstStyle>
            <a:lvl1pPr>
              <a:defRPr>
                <a:solidFill>
                  <a:schemeClr val="accent1"/>
                </a:solidFill>
              </a:defRPr>
            </a:lvl1pPr>
          </a:lstStyle>
          <a:p>
            <a:r>
              <a:rPr lang="en-US"/>
              <a:t>Click icon to add picture</a:t>
            </a:r>
          </a:p>
        </p:txBody>
      </p:sp>
      <p:sp>
        <p:nvSpPr>
          <p:cNvPr id="33" name="Text Placeholder 32">
            <a:extLst>
              <a:ext uri="{FF2B5EF4-FFF2-40B4-BE49-F238E27FC236}">
                <a16:creationId xmlns:a16="http://schemas.microsoft.com/office/drawing/2014/main" id="{87218413-DD37-7442-9AB4-EB8095BA0FB4}"/>
              </a:ext>
            </a:extLst>
          </p:cNvPr>
          <p:cNvSpPr>
            <a:spLocks noGrp="1"/>
          </p:cNvSpPr>
          <p:nvPr>
            <p:ph type="body" sz="quarter" idx="11" hasCustomPrompt="1"/>
          </p:nvPr>
        </p:nvSpPr>
        <p:spPr>
          <a:xfrm>
            <a:off x="530225" y="2724150"/>
            <a:ext cx="5861050" cy="3243263"/>
          </a:xfrm>
        </p:spPr>
        <p:txBody>
          <a:bodyPr>
            <a:normAutofit/>
          </a:bodyPr>
          <a:lstStyle>
            <a:lvl1pPr marL="0" indent="0">
              <a:buNone/>
              <a:defRPr sz="2000">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a:t>Introduce chapter here</a:t>
            </a:r>
            <a:endParaRPr lang="en-US"/>
          </a:p>
        </p:txBody>
      </p:sp>
    </p:spTree>
    <p:extLst>
      <p:ext uri="{BB962C8B-B14F-4D97-AF65-F5344CB8AC3E}">
        <p14:creationId xmlns:p14="http://schemas.microsoft.com/office/powerpoint/2010/main" val="2065726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F992-A74A-ED4B-B690-F6C3CD78E74E}"/>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B8CD1AB-FA57-2C4A-BE1B-EAA17C92B023}"/>
              </a:ext>
            </a:extLst>
          </p:cNvPr>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4A7C46-BF12-0443-8F05-58EB407FE068}"/>
              </a:ext>
            </a:extLst>
          </p:cNvPr>
          <p:cNvSpPr>
            <a:spLocks noGrp="1"/>
          </p:cNvSpPr>
          <p:nvPr>
            <p:ph type="dt" sz="half" idx="10"/>
          </p:nvPr>
        </p:nvSpPr>
        <p:spPr/>
        <p:txBody>
          <a:bodyPr/>
          <a:lstStyle/>
          <a:p>
            <a:fld id="{FACB8436-06B4-E24A-9E49-95810391E41C}" type="datetimeFigureOut">
              <a:rPr lang="en-US" smtClean="0"/>
              <a:t>10/25/2024</a:t>
            </a:fld>
            <a:endParaRPr lang="en-US"/>
          </a:p>
        </p:txBody>
      </p:sp>
      <p:sp>
        <p:nvSpPr>
          <p:cNvPr id="5" name="Footer Placeholder 4">
            <a:extLst>
              <a:ext uri="{FF2B5EF4-FFF2-40B4-BE49-F238E27FC236}">
                <a16:creationId xmlns:a16="http://schemas.microsoft.com/office/drawing/2014/main" id="{2C58A0A7-1F43-9348-BC0C-7A35B5E25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42EEA-4677-414E-86C4-3952C301AE18}"/>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227788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F992-A74A-ED4B-B690-F6C3CD78E74E}"/>
              </a:ext>
            </a:extLst>
          </p:cNvPr>
          <p:cNvSpPr>
            <a:spLocks noGrp="1"/>
          </p:cNvSpPr>
          <p:nvPr>
            <p:ph type="title"/>
          </p:nvPr>
        </p:nvSpPr>
        <p:spPr>
          <a:xfrm>
            <a:off x="838200" y="1692219"/>
            <a:ext cx="10515600" cy="1325563"/>
          </a:xfrm>
        </p:spPr>
        <p:txBody>
          <a:bodyPr/>
          <a:lstStyle>
            <a:lvl1pPr>
              <a:defRPr>
                <a:solidFill>
                  <a:schemeClr val="accent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B8CD1AB-FA57-2C4A-BE1B-EAA17C92B023}"/>
              </a:ext>
            </a:extLst>
          </p:cNvPr>
          <p:cNvSpPr>
            <a:spLocks noGrp="1"/>
          </p:cNvSpPr>
          <p:nvPr>
            <p:ph idx="1"/>
          </p:nvPr>
        </p:nvSpPr>
        <p:spPr>
          <a:xfrm>
            <a:off x="838200" y="3450389"/>
            <a:ext cx="10515600" cy="2588403"/>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picture containing text, outdoor, sign&#10;&#10;Description automatically generated">
            <a:extLst>
              <a:ext uri="{FF2B5EF4-FFF2-40B4-BE49-F238E27FC236}">
                <a16:creationId xmlns:a16="http://schemas.microsoft.com/office/drawing/2014/main" id="{512296DC-1B87-F9DD-C947-EE563BE964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617" y="293233"/>
            <a:ext cx="1159654" cy="966379"/>
          </a:xfrm>
          <a:prstGeom prst="rect">
            <a:avLst/>
          </a:prstGeom>
        </p:spPr>
      </p:pic>
    </p:spTree>
    <p:extLst>
      <p:ext uri="{BB962C8B-B14F-4D97-AF65-F5344CB8AC3E}">
        <p14:creationId xmlns:p14="http://schemas.microsoft.com/office/powerpoint/2010/main" val="231735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descr="A picture containing text, outdoor, sign&#10;&#10;Description automatically generated">
            <a:extLst>
              <a:ext uri="{FF2B5EF4-FFF2-40B4-BE49-F238E27FC236}">
                <a16:creationId xmlns:a16="http://schemas.microsoft.com/office/drawing/2014/main" id="{280951B0-D3E7-3EA1-3667-9D3501D2F3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617" y="293233"/>
            <a:ext cx="1159654" cy="966379"/>
          </a:xfrm>
          <a:prstGeom prst="rect">
            <a:avLst/>
          </a:prstGeom>
        </p:spPr>
      </p:pic>
    </p:spTree>
    <p:extLst>
      <p:ext uri="{BB962C8B-B14F-4D97-AF65-F5344CB8AC3E}">
        <p14:creationId xmlns:p14="http://schemas.microsoft.com/office/powerpoint/2010/main" val="86728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F992-A74A-ED4B-B690-F6C3CD78E74E}"/>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B8CD1AB-FA57-2C4A-BE1B-EAA17C92B023}"/>
              </a:ext>
            </a:extLst>
          </p:cNvPr>
          <p:cNvSpPr>
            <a:spLocks noGrp="1"/>
          </p:cNvSpPr>
          <p:nvPr>
            <p:ph idx="1" hasCustomPrompt="1"/>
          </p:nvPr>
        </p:nvSpPr>
        <p:spPr/>
        <p:txBody>
          <a:bodyPr/>
          <a:lstStyle>
            <a:lvl1pPr marL="0" indent="0">
              <a:buNone/>
              <a:defRPr lang="en-GB" b="0" i="0" u="none" strike="noStrike" smtClean="0">
                <a:effectLst/>
                <a:latin typeface="Calibri" panose="020F0502020204030204" pitchFamily="34" charset="0"/>
                <a:cs typeface="Calibri" panose="020F0502020204030204" pitchFamily="34"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GB"/>
              <a:t>This is a sample paragraph.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endParaRPr lang="en-US"/>
          </a:p>
        </p:txBody>
      </p:sp>
    </p:spTree>
    <p:extLst>
      <p:ext uri="{BB962C8B-B14F-4D97-AF65-F5344CB8AC3E}">
        <p14:creationId xmlns:p14="http://schemas.microsoft.com/office/powerpoint/2010/main" val="139589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CD1AB-FA57-2C4A-BE1B-EAA17C92B023}"/>
              </a:ext>
            </a:extLst>
          </p:cNvPr>
          <p:cNvSpPr>
            <a:spLocks noGrp="1"/>
          </p:cNvSpPr>
          <p:nvPr>
            <p:ph idx="1" hasCustomPrompt="1"/>
          </p:nvPr>
        </p:nvSpPr>
        <p:spPr>
          <a:xfrm>
            <a:off x="838200" y="3180169"/>
            <a:ext cx="10515600" cy="2996793"/>
          </a:xfrm>
        </p:spPr>
        <p:txBody>
          <a:bodyPr/>
          <a:lstStyle>
            <a:lvl1pPr marL="0" indent="0">
              <a:buNone/>
              <a:defRPr lang="en-GB" b="0" i="0" u="none" strike="noStrike" smtClean="0">
                <a:effectLst/>
                <a:latin typeface="Calibri" panose="020F0502020204030204" pitchFamily="34" charset="0"/>
                <a:cs typeface="Calibri" panose="020F0502020204030204" pitchFamily="34" charset="0"/>
              </a:defRPr>
            </a:lvl1pPr>
            <a:lvl2pPr marL="457200" indent="0">
              <a:buNone/>
              <a:defRPr>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GB"/>
              <a:t>This is a sample paragraph.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endParaRPr lang="en-US"/>
          </a:p>
        </p:txBody>
      </p:sp>
      <p:sp>
        <p:nvSpPr>
          <p:cNvPr id="7" name="Title 6">
            <a:extLst>
              <a:ext uri="{FF2B5EF4-FFF2-40B4-BE49-F238E27FC236}">
                <a16:creationId xmlns:a16="http://schemas.microsoft.com/office/drawing/2014/main" id="{01E06445-32DD-09A9-C854-9EF6937AA201}"/>
              </a:ext>
            </a:extLst>
          </p:cNvPr>
          <p:cNvSpPr>
            <a:spLocks noGrp="1"/>
          </p:cNvSpPr>
          <p:nvPr>
            <p:ph type="title"/>
          </p:nvPr>
        </p:nvSpPr>
        <p:spPr>
          <a:xfrm>
            <a:off x="838200" y="1619390"/>
            <a:ext cx="10515600" cy="1325563"/>
          </a:xfrm>
        </p:spPr>
        <p:txBody>
          <a:bodyPr/>
          <a:lstStyle/>
          <a:p>
            <a:r>
              <a:rPr lang="en-GB"/>
              <a:t>Click to edit Master title style</a:t>
            </a:r>
            <a:endParaRPr lang="en-US"/>
          </a:p>
        </p:txBody>
      </p:sp>
      <p:pic>
        <p:nvPicPr>
          <p:cNvPr id="2" name="Picture 1" descr="A picture containing text, outdoor, sign&#10;&#10;Description automatically generated">
            <a:extLst>
              <a:ext uri="{FF2B5EF4-FFF2-40B4-BE49-F238E27FC236}">
                <a16:creationId xmlns:a16="http://schemas.microsoft.com/office/drawing/2014/main" id="{62BF4676-60EC-7F1B-DB89-BFED28F0CE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617" y="293233"/>
            <a:ext cx="1159654" cy="966379"/>
          </a:xfrm>
          <a:prstGeom prst="rect">
            <a:avLst/>
          </a:prstGeom>
        </p:spPr>
      </p:pic>
    </p:spTree>
    <p:extLst>
      <p:ext uri="{BB962C8B-B14F-4D97-AF65-F5344CB8AC3E}">
        <p14:creationId xmlns:p14="http://schemas.microsoft.com/office/powerpoint/2010/main" val="127977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B7B2-73DC-204A-9FE8-139D74B2C17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BCA5367-A322-7040-94F6-232159AE68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7C09378-E77E-FB4A-919D-39522A756549}"/>
              </a:ext>
            </a:extLst>
          </p:cNvPr>
          <p:cNvSpPr>
            <a:spLocks noGrp="1"/>
          </p:cNvSpPr>
          <p:nvPr>
            <p:ph type="dt" sz="half" idx="10"/>
          </p:nvPr>
        </p:nvSpPr>
        <p:spPr/>
        <p:txBody>
          <a:bodyPr/>
          <a:lstStyle/>
          <a:p>
            <a:fld id="{FACB8436-06B4-E24A-9E49-95810391E41C}" type="datetimeFigureOut">
              <a:rPr lang="en-US" smtClean="0"/>
              <a:t>10/25/2024</a:t>
            </a:fld>
            <a:endParaRPr lang="en-US"/>
          </a:p>
        </p:txBody>
      </p:sp>
      <p:sp>
        <p:nvSpPr>
          <p:cNvPr id="5" name="Footer Placeholder 4">
            <a:extLst>
              <a:ext uri="{FF2B5EF4-FFF2-40B4-BE49-F238E27FC236}">
                <a16:creationId xmlns:a16="http://schemas.microsoft.com/office/drawing/2014/main" id="{8AAE89D9-F6DC-4146-86E8-D0A6BBC19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9612A-5BFE-6B4A-80F1-7980CF0D505C}"/>
              </a:ext>
            </a:extLst>
          </p:cNvPr>
          <p:cNvSpPr>
            <a:spLocks noGrp="1"/>
          </p:cNvSpPr>
          <p:nvPr>
            <p:ph type="sldNum" sz="quarter" idx="12"/>
          </p:nvPr>
        </p:nvSpPr>
        <p:spPr/>
        <p:txBody>
          <a:bodyPr/>
          <a:lstStyle/>
          <a:p>
            <a:fld id="{D949079F-867C-3049-A9CD-A4131F758290}" type="slidenum">
              <a:rPr lang="en-US" smtClean="0"/>
              <a:t>‹#›</a:t>
            </a:fld>
            <a:endParaRPr lang="en-US"/>
          </a:p>
        </p:txBody>
      </p:sp>
    </p:spTree>
    <p:extLst>
      <p:ext uri="{BB962C8B-B14F-4D97-AF65-F5344CB8AC3E}">
        <p14:creationId xmlns:p14="http://schemas.microsoft.com/office/powerpoint/2010/main" val="218107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087E2C-95FF-344D-9C30-A3949D3AA7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4E5102-995A-A548-98A1-451E86F5C0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9CDFC7-CF91-C44F-9DB1-384518C81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B8436-06B4-E24A-9E49-95810391E41C}" type="datetimeFigureOut">
              <a:rPr lang="en-US" smtClean="0"/>
              <a:t>10/25/2024</a:t>
            </a:fld>
            <a:endParaRPr lang="en-US"/>
          </a:p>
        </p:txBody>
      </p:sp>
      <p:sp>
        <p:nvSpPr>
          <p:cNvPr id="5" name="Footer Placeholder 4">
            <a:extLst>
              <a:ext uri="{FF2B5EF4-FFF2-40B4-BE49-F238E27FC236}">
                <a16:creationId xmlns:a16="http://schemas.microsoft.com/office/drawing/2014/main" id="{46E95F42-C551-A34D-8112-98AB1B5E6D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49C128-A633-7C41-884E-77346682F7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9079F-867C-3049-A9CD-A4131F758290}" type="slidenum">
              <a:rPr lang="en-US" smtClean="0"/>
              <a:t>‹#›</a:t>
            </a:fld>
            <a:endParaRPr lang="en-US"/>
          </a:p>
        </p:txBody>
      </p:sp>
    </p:spTree>
    <p:extLst>
      <p:ext uri="{BB962C8B-B14F-4D97-AF65-F5344CB8AC3E}">
        <p14:creationId xmlns:p14="http://schemas.microsoft.com/office/powerpoint/2010/main" val="2420238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b="1"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accent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accent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accent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dg6data.org/en/snapshots"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mailto:sdg6iwrmsp@gwp.org"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s://iwrmactionhub.org/learn/iwrm-tools/stakeholder-analysis"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iwrmdataportal.unepdhi.org/countrydatabase"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www.gwp.org/en/sdg6support/sdgmap/"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gwp.org/en/sdg6support/sdgmap/"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www.gwp.org/en/sdg6support/sdgmap/"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gwp.org/en/sdg6support/sdgmap/"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lant, grass, outdoor, tree&#10;&#10;Description automatically generated">
            <a:extLst>
              <a:ext uri="{FF2B5EF4-FFF2-40B4-BE49-F238E27FC236}">
                <a16:creationId xmlns:a16="http://schemas.microsoft.com/office/drawing/2014/main" id="{650DA62F-55B4-600E-67ED-70E7E305A9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01527" y="0"/>
            <a:ext cx="4590473" cy="6858000"/>
          </a:xfrm>
          <a:prstGeom prst="rect">
            <a:avLst/>
          </a:prstGeom>
        </p:spPr>
      </p:pic>
      <p:sp>
        <p:nvSpPr>
          <p:cNvPr id="14" name="TextBox 13">
            <a:extLst>
              <a:ext uri="{FF2B5EF4-FFF2-40B4-BE49-F238E27FC236}">
                <a16:creationId xmlns:a16="http://schemas.microsoft.com/office/drawing/2014/main" id="{0E942CD6-1766-864C-9A66-6AA9B68E0D68}"/>
              </a:ext>
            </a:extLst>
          </p:cNvPr>
          <p:cNvSpPr txBox="1"/>
          <p:nvPr/>
        </p:nvSpPr>
        <p:spPr>
          <a:xfrm>
            <a:off x="606874" y="2016235"/>
            <a:ext cx="676488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194869"/>
                </a:solidFill>
                <a:effectLst/>
                <a:uLnTx/>
                <a:uFillTx/>
                <a:latin typeface="Calibri" panose="020F0502020204030204" pitchFamily="34" charset="0"/>
                <a:ea typeface="+mn-ea"/>
                <a:cs typeface="Calibri" panose="020F0502020204030204" pitchFamily="34" charset="0"/>
              </a:rPr>
              <a:t>SDG 6 IWRM Support Programme</a:t>
            </a:r>
          </a:p>
        </p:txBody>
      </p:sp>
      <p:sp>
        <p:nvSpPr>
          <p:cNvPr id="45" name="TextBox 44">
            <a:extLst>
              <a:ext uri="{FF2B5EF4-FFF2-40B4-BE49-F238E27FC236}">
                <a16:creationId xmlns:a16="http://schemas.microsoft.com/office/drawing/2014/main" id="{F806305B-3B97-AA4F-B6EB-B0223C9D44C0}"/>
              </a:ext>
            </a:extLst>
          </p:cNvPr>
          <p:cNvSpPr txBox="1"/>
          <p:nvPr/>
        </p:nvSpPr>
        <p:spPr>
          <a:xfrm>
            <a:off x="606874" y="4199278"/>
            <a:ext cx="6154144"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EB3B9"/>
                </a:solidFill>
                <a:effectLst/>
                <a:uLnTx/>
                <a:uFillTx/>
                <a:latin typeface="Calibri" panose="020F0502020204030204" pitchFamily="34" charset="0"/>
                <a:ea typeface="+mn-ea"/>
                <a:cs typeface="Calibri" panose="020F0502020204030204" pitchFamily="34" charset="0"/>
              </a:rPr>
              <a:t>Template 5: Baseline analysis for an IWRM Action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4EB3B9"/>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4EB3B9"/>
                </a:solidFill>
                <a:latin typeface="Calibri" panose="020F0502020204030204" pitchFamily="34" charset="0"/>
                <a:cs typeface="Calibri" panose="020F0502020204030204" pitchFamily="34" charset="0"/>
              </a:rPr>
              <a:t>October 2024 version</a:t>
            </a:r>
            <a:endParaRPr kumimoji="0" lang="en-US" b="0" i="0" u="none" strike="noStrike" kern="1200" cap="none" spc="0" normalizeH="0" baseline="0" noProof="0" dirty="0">
              <a:ln>
                <a:noFill/>
              </a:ln>
              <a:solidFill>
                <a:srgbClr val="4EB3B9"/>
              </a:solidFill>
              <a:effectLst/>
              <a:uLnTx/>
              <a:uFillTx/>
              <a:latin typeface="Calibri" panose="020F0502020204030204" pitchFamily="34" charset="0"/>
              <a:ea typeface="+mn-ea"/>
              <a:cs typeface="Calibri" panose="020F0502020204030204" pitchFamily="34" charset="0"/>
            </a:endParaRPr>
          </a:p>
        </p:txBody>
      </p:sp>
      <p:pic>
        <p:nvPicPr>
          <p:cNvPr id="3" name="Picture 2" descr="A picture containing text, outdoor, sign&#10;&#10;Description automatically generated">
            <a:extLst>
              <a:ext uri="{FF2B5EF4-FFF2-40B4-BE49-F238E27FC236}">
                <a16:creationId xmlns:a16="http://schemas.microsoft.com/office/drawing/2014/main" id="{2CD53AE3-2149-D83E-B2CA-009A2FEEA9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711" y="312242"/>
            <a:ext cx="1159654" cy="966379"/>
          </a:xfrm>
          <a:prstGeom prst="rect">
            <a:avLst/>
          </a:prstGeom>
        </p:spPr>
      </p:pic>
      <p:pic>
        <p:nvPicPr>
          <p:cNvPr id="6" name="Picture 5" descr="A screenshot of a computer&#10;&#10;Description automatically generated with low confidence">
            <a:extLst>
              <a:ext uri="{FF2B5EF4-FFF2-40B4-BE49-F238E27FC236}">
                <a16:creationId xmlns:a16="http://schemas.microsoft.com/office/drawing/2014/main" id="{AFAE8779-A55D-27BA-3548-708372E1C0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7711" y="5808281"/>
            <a:ext cx="6043307" cy="784468"/>
          </a:xfrm>
          <a:prstGeom prst="rect">
            <a:avLst/>
          </a:prstGeom>
        </p:spPr>
      </p:pic>
    </p:spTree>
    <p:extLst>
      <p:ext uri="{BB962C8B-B14F-4D97-AF65-F5344CB8AC3E}">
        <p14:creationId xmlns:p14="http://schemas.microsoft.com/office/powerpoint/2010/main" val="2100642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National SDG 6 snapshot</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23617" y="1235415"/>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This slide aims to present a brief snapshot of the country’s progress towards the achievement of SDG 6, taking the data from </a:t>
            </a:r>
            <a:r>
              <a:rPr lang="en-US" sz="2000" i="1" dirty="0">
                <a:ea typeface="+mn-lt"/>
                <a:cs typeface="+mn-lt"/>
                <a:hlinkClick r:id="rId2"/>
              </a:rPr>
              <a:t>https://www.sdg6data.org/en/snapshots</a:t>
            </a:r>
            <a:r>
              <a:rPr lang="en-US" sz="2000" i="1" dirty="0">
                <a:ea typeface="+mn-lt"/>
                <a:cs typeface="+mn-lt"/>
              </a:rPr>
              <a:t>. </a:t>
            </a:r>
            <a:endParaRPr lang="en-US" sz="2000" dirty="0">
              <a:cs typeface="Calibri"/>
            </a:endParaRPr>
          </a:p>
        </p:txBody>
      </p:sp>
      <p:pic>
        <p:nvPicPr>
          <p:cNvPr id="5" name="Picture 4">
            <a:extLst>
              <a:ext uri="{FF2B5EF4-FFF2-40B4-BE49-F238E27FC236}">
                <a16:creationId xmlns:a16="http://schemas.microsoft.com/office/drawing/2014/main" id="{BCE045BE-D963-4386-3C45-E9C54FF5F2E9}"/>
              </a:ext>
            </a:extLst>
          </p:cNvPr>
          <p:cNvPicPr>
            <a:picLocks noChangeAspect="1"/>
          </p:cNvPicPr>
          <p:nvPr/>
        </p:nvPicPr>
        <p:blipFill rotWithShape="1">
          <a:blip r:embed="rId3"/>
          <a:srcRect l="18350" t="13891" r="19936" b="22009"/>
          <a:stretch/>
        </p:blipFill>
        <p:spPr>
          <a:xfrm>
            <a:off x="2160713" y="2102656"/>
            <a:ext cx="7878824" cy="4432751"/>
          </a:xfrm>
          <a:prstGeom prst="rect">
            <a:avLst/>
          </a:prstGeom>
        </p:spPr>
      </p:pic>
      <p:sp>
        <p:nvSpPr>
          <p:cNvPr id="6" name="TextBox 5">
            <a:extLst>
              <a:ext uri="{FF2B5EF4-FFF2-40B4-BE49-F238E27FC236}">
                <a16:creationId xmlns:a16="http://schemas.microsoft.com/office/drawing/2014/main" id="{0408FFE3-2E87-E410-9267-0E7DD0F0A52A}"/>
              </a:ext>
            </a:extLst>
          </p:cNvPr>
          <p:cNvSpPr txBox="1"/>
          <p:nvPr/>
        </p:nvSpPr>
        <p:spPr>
          <a:xfrm rot="19500000">
            <a:off x="4711883" y="4305969"/>
            <a:ext cx="2973805" cy="553998"/>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EXAMPLE!</a:t>
            </a:r>
          </a:p>
          <a:p>
            <a:pPr algn="ctr"/>
            <a:r>
              <a:rPr lang="en-US" sz="1200" i="1" dirty="0">
                <a:cs typeface="Calibri"/>
              </a:rPr>
              <a:t>Insert snapshot here</a:t>
            </a:r>
          </a:p>
        </p:txBody>
      </p:sp>
    </p:spTree>
    <p:extLst>
      <p:ext uri="{BB962C8B-B14F-4D97-AF65-F5344CB8AC3E}">
        <p14:creationId xmlns:p14="http://schemas.microsoft.com/office/powerpoint/2010/main" val="65712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Main SDG 6-related challenges </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23617" y="1235415"/>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This slide aims to present a brief analysis of some of the main challenges related to the achievement of SDG 6, based on the previous slide.</a:t>
            </a:r>
          </a:p>
          <a:p>
            <a:r>
              <a:rPr lang="en-US" sz="2000" b="1" i="1" dirty="0">
                <a:cs typeface="Calibri"/>
              </a:rPr>
              <a:t>Challenges:</a:t>
            </a:r>
          </a:p>
          <a:p>
            <a:r>
              <a:rPr lang="en-US" sz="2000" b="1" i="1" dirty="0">
                <a:cs typeface="Calibri"/>
              </a:rPr>
              <a:t>1.</a:t>
            </a:r>
          </a:p>
          <a:p>
            <a:r>
              <a:rPr lang="en-US" sz="2000" b="1" i="1" dirty="0">
                <a:ea typeface="+mn-lt"/>
                <a:cs typeface="+mn-lt"/>
              </a:rPr>
              <a:t>2.</a:t>
            </a:r>
          </a:p>
          <a:p>
            <a:r>
              <a:rPr lang="en-US" sz="2000" b="1" i="1" dirty="0">
                <a:cs typeface="Calibri"/>
              </a:rPr>
              <a:t>3.</a:t>
            </a:r>
          </a:p>
          <a:p>
            <a:r>
              <a:rPr lang="en-US" sz="2000" b="1" i="1" dirty="0">
                <a:cs typeface="Calibri"/>
              </a:rPr>
              <a:t>4.</a:t>
            </a:r>
          </a:p>
          <a:p>
            <a:endParaRPr lang="en-US" sz="2000" dirty="0">
              <a:cs typeface="Calibri"/>
            </a:endParaRPr>
          </a:p>
        </p:txBody>
      </p:sp>
    </p:spTree>
    <p:extLst>
      <p:ext uri="{BB962C8B-B14F-4D97-AF65-F5344CB8AC3E}">
        <p14:creationId xmlns:p14="http://schemas.microsoft.com/office/powerpoint/2010/main" val="127940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National climate change challenges </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583472" y="1420953"/>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This slide should present a brief summary of the national challenges regarding climate change vulnerability and adaptation efforts, including how water is affected by climate change. </a:t>
            </a:r>
          </a:p>
          <a:p>
            <a:r>
              <a:rPr lang="en-US" sz="2000" b="1" i="1" dirty="0">
                <a:cs typeface="Calibri"/>
              </a:rPr>
              <a:t>Challenges:</a:t>
            </a:r>
          </a:p>
          <a:p>
            <a:r>
              <a:rPr lang="en-US" sz="2000" b="1" i="1" dirty="0">
                <a:cs typeface="Calibri"/>
              </a:rPr>
              <a:t>1.</a:t>
            </a:r>
          </a:p>
          <a:p>
            <a:r>
              <a:rPr lang="en-US" sz="2000" b="1" i="1" dirty="0">
                <a:ea typeface="+mn-lt"/>
                <a:cs typeface="+mn-lt"/>
              </a:rPr>
              <a:t>2.</a:t>
            </a:r>
          </a:p>
          <a:p>
            <a:r>
              <a:rPr lang="en-US" sz="2000" b="1" i="1" dirty="0">
                <a:cs typeface="Calibri"/>
              </a:rPr>
              <a:t>3.</a:t>
            </a:r>
          </a:p>
          <a:p>
            <a:r>
              <a:rPr lang="en-US" sz="2000" b="1" i="1" dirty="0">
                <a:cs typeface="Calibri"/>
              </a:rPr>
              <a:t>4.</a:t>
            </a:r>
          </a:p>
          <a:p>
            <a:endParaRPr lang="en-US" sz="2000" dirty="0">
              <a:cs typeface="Calibri"/>
            </a:endParaRPr>
          </a:p>
        </p:txBody>
      </p:sp>
    </p:spTree>
    <p:extLst>
      <p:ext uri="{BB962C8B-B14F-4D97-AF65-F5344CB8AC3E}">
        <p14:creationId xmlns:p14="http://schemas.microsoft.com/office/powerpoint/2010/main" val="347309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Challenges from other relevant sectors</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583473" y="1476281"/>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This slide should </a:t>
            </a:r>
            <a:r>
              <a:rPr lang="en-US" sz="2000" i="1" dirty="0" err="1">
                <a:ea typeface="+mn-lt"/>
                <a:cs typeface="+mn-lt"/>
              </a:rPr>
              <a:t>summarise</a:t>
            </a:r>
            <a:r>
              <a:rPr lang="en-US" sz="2000" i="1" dirty="0">
                <a:ea typeface="+mn-lt"/>
                <a:cs typeface="+mn-lt"/>
              </a:rPr>
              <a:t> which other sectors present challenges through water and climate change in the national context, including agricultural productivity, conservation or restoration of freshwater ecosystems, energy production, urban growth, etc.</a:t>
            </a:r>
          </a:p>
          <a:p>
            <a:r>
              <a:rPr lang="en-US" sz="2000" b="1" i="1" dirty="0">
                <a:cs typeface="Calibri"/>
              </a:rPr>
              <a:t>Challenges:</a:t>
            </a:r>
          </a:p>
          <a:p>
            <a:r>
              <a:rPr lang="en-US" sz="2000" b="1" i="1" dirty="0">
                <a:cs typeface="Calibri"/>
              </a:rPr>
              <a:t>1.</a:t>
            </a:r>
          </a:p>
          <a:p>
            <a:r>
              <a:rPr lang="en-US" sz="2000" b="1" i="1" dirty="0">
                <a:ea typeface="+mn-lt"/>
                <a:cs typeface="+mn-lt"/>
              </a:rPr>
              <a:t>2.</a:t>
            </a:r>
          </a:p>
          <a:p>
            <a:r>
              <a:rPr lang="en-US" sz="2000" b="1" i="1" dirty="0">
                <a:cs typeface="Calibri"/>
              </a:rPr>
              <a:t>3.</a:t>
            </a:r>
          </a:p>
          <a:p>
            <a:r>
              <a:rPr lang="en-US" sz="2000" b="1" i="1" dirty="0">
                <a:cs typeface="Calibri"/>
              </a:rPr>
              <a:t>4.</a:t>
            </a:r>
          </a:p>
          <a:p>
            <a:endParaRPr lang="en-US" sz="2000" i="1" dirty="0">
              <a:ea typeface="+mn-lt"/>
              <a:cs typeface="+mn-lt"/>
            </a:endParaRPr>
          </a:p>
          <a:p>
            <a:endParaRPr lang="en-US" sz="2000" dirty="0">
              <a:cs typeface="Calibri"/>
            </a:endParaRPr>
          </a:p>
        </p:txBody>
      </p:sp>
    </p:spTree>
    <p:extLst>
      <p:ext uri="{BB962C8B-B14F-4D97-AF65-F5344CB8AC3E}">
        <p14:creationId xmlns:p14="http://schemas.microsoft.com/office/powerpoint/2010/main" val="109561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19EB3-B5F0-FAC5-5AF4-FC13EB88FE37}"/>
              </a:ext>
            </a:extLst>
          </p:cNvPr>
          <p:cNvSpPr>
            <a:spLocks noGrp="1"/>
          </p:cNvSpPr>
          <p:nvPr>
            <p:ph type="title"/>
          </p:nvPr>
        </p:nvSpPr>
        <p:spPr/>
        <p:txBody>
          <a:bodyPr/>
          <a:lstStyle/>
          <a:p>
            <a:r>
              <a:rPr lang="en-GB" dirty="0"/>
              <a:t>Section 2: The existing policy response </a:t>
            </a:r>
          </a:p>
        </p:txBody>
      </p:sp>
    </p:spTree>
    <p:extLst>
      <p:ext uri="{BB962C8B-B14F-4D97-AF65-F5344CB8AC3E}">
        <p14:creationId xmlns:p14="http://schemas.microsoft.com/office/powerpoint/2010/main" val="1029750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Existing water-related policies</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23617" y="1235415"/>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This slide should refer to existing water-related policies, plans and strategies, beyond water resources management (which should appear on the next slide), such as sanitation, irrigation, flooding, drought, water quality, freshwater ecosystems, etc., which may be the basis for identifying areas of opportunity in which an IWRM approach could generate significant progress in water-related areas</a:t>
            </a:r>
          </a:p>
          <a:p>
            <a:r>
              <a:rPr lang="en-US" sz="2000" b="1" i="1" dirty="0">
                <a:cs typeface="Calibri"/>
              </a:rPr>
              <a:t>1.</a:t>
            </a:r>
          </a:p>
          <a:p>
            <a:r>
              <a:rPr lang="en-US" sz="2000" b="1" i="1" dirty="0">
                <a:ea typeface="+mn-lt"/>
                <a:cs typeface="+mn-lt"/>
              </a:rPr>
              <a:t>2.</a:t>
            </a:r>
          </a:p>
          <a:p>
            <a:r>
              <a:rPr lang="en-US" sz="2000" b="1" i="1" dirty="0">
                <a:cs typeface="Calibri"/>
              </a:rPr>
              <a:t>3.</a:t>
            </a:r>
          </a:p>
          <a:p>
            <a:r>
              <a:rPr lang="en-US" sz="2000" b="1" i="1" dirty="0">
                <a:cs typeface="Calibri"/>
              </a:rPr>
              <a:t>4.</a:t>
            </a:r>
          </a:p>
          <a:p>
            <a:endParaRPr lang="en-US" sz="2000" dirty="0">
              <a:cs typeface="Calibri"/>
            </a:endParaRPr>
          </a:p>
        </p:txBody>
      </p:sp>
    </p:spTree>
    <p:extLst>
      <p:ext uri="{BB962C8B-B14F-4D97-AF65-F5344CB8AC3E}">
        <p14:creationId xmlns:p14="http://schemas.microsoft.com/office/powerpoint/2010/main" val="152455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Existing water management policies</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23617" y="1235415"/>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This slide should refer to existing water management policies, plans and strategies, such as national and/or subnational IWRM and water-related planning frameworks, policies, institutions, management instruments, financing, and major </a:t>
            </a:r>
            <a:r>
              <a:rPr lang="en-US" sz="2000" i="1" dirty="0" err="1">
                <a:ea typeface="+mn-lt"/>
                <a:cs typeface="+mn-lt"/>
              </a:rPr>
              <a:t>programmes</a:t>
            </a:r>
            <a:r>
              <a:rPr lang="en-US" sz="2000" i="1" dirty="0">
                <a:ea typeface="+mn-lt"/>
                <a:cs typeface="+mn-lt"/>
              </a:rPr>
              <a:t> </a:t>
            </a:r>
          </a:p>
          <a:p>
            <a:r>
              <a:rPr lang="en-US" sz="2000" b="1" i="1" dirty="0">
                <a:cs typeface="Calibri"/>
              </a:rPr>
              <a:t>1.</a:t>
            </a:r>
          </a:p>
          <a:p>
            <a:r>
              <a:rPr lang="en-US" sz="2000" b="1" i="1" dirty="0">
                <a:ea typeface="+mn-lt"/>
                <a:cs typeface="+mn-lt"/>
              </a:rPr>
              <a:t>2.</a:t>
            </a:r>
          </a:p>
          <a:p>
            <a:r>
              <a:rPr lang="en-US" sz="2000" b="1" i="1" dirty="0">
                <a:cs typeface="Calibri"/>
              </a:rPr>
              <a:t>3.</a:t>
            </a:r>
          </a:p>
          <a:p>
            <a:r>
              <a:rPr lang="en-US" sz="2000" b="1" i="1" dirty="0">
                <a:cs typeface="Calibri"/>
              </a:rPr>
              <a:t>4.</a:t>
            </a:r>
          </a:p>
          <a:p>
            <a:endParaRPr lang="en-US" sz="2000" i="1" dirty="0">
              <a:ea typeface="+mn-lt"/>
              <a:cs typeface="+mn-lt"/>
            </a:endParaRPr>
          </a:p>
          <a:p>
            <a:endParaRPr lang="en-US" sz="2000" dirty="0">
              <a:cs typeface="Calibri"/>
            </a:endParaRPr>
          </a:p>
        </p:txBody>
      </p:sp>
    </p:spTree>
    <p:extLst>
      <p:ext uri="{BB962C8B-B14F-4D97-AF65-F5344CB8AC3E}">
        <p14:creationId xmlns:p14="http://schemas.microsoft.com/office/powerpoint/2010/main" val="218407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Existing climate-related policies</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45917" y="1235415"/>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This slide should refer to existing climate policies, plans and strategies, as related to water, including references to water in the National Adaptation Plan or Nationally Determined Contributions (NDCs), plans under the various modalities of the Green Climate Fund, disaster risk reduction initiatives such as those under the Sendai Framework, resilience-building plans, ongoing institutional reforms, etc.). These references should allow the integration of water in these response strategies to be better understood. </a:t>
            </a:r>
          </a:p>
          <a:p>
            <a:r>
              <a:rPr lang="en-US" sz="2000" b="1" i="1" dirty="0">
                <a:cs typeface="Calibri"/>
              </a:rPr>
              <a:t>1.</a:t>
            </a:r>
          </a:p>
          <a:p>
            <a:r>
              <a:rPr lang="en-US" sz="2000" b="1" i="1" dirty="0">
                <a:ea typeface="+mn-lt"/>
                <a:cs typeface="+mn-lt"/>
              </a:rPr>
              <a:t>2.</a:t>
            </a:r>
          </a:p>
          <a:p>
            <a:r>
              <a:rPr lang="en-US" sz="2000" b="1" i="1" dirty="0">
                <a:cs typeface="Calibri"/>
              </a:rPr>
              <a:t>3.</a:t>
            </a:r>
          </a:p>
          <a:p>
            <a:r>
              <a:rPr lang="en-US" sz="2000" b="1" i="1" dirty="0">
                <a:cs typeface="Calibri"/>
              </a:rPr>
              <a:t>4.</a:t>
            </a:r>
          </a:p>
          <a:p>
            <a:endParaRPr lang="en-US" sz="2000" i="1" dirty="0">
              <a:ea typeface="+mn-lt"/>
              <a:cs typeface="+mn-lt"/>
            </a:endParaRPr>
          </a:p>
        </p:txBody>
      </p:sp>
    </p:spTree>
    <p:extLst>
      <p:ext uri="{BB962C8B-B14F-4D97-AF65-F5344CB8AC3E}">
        <p14:creationId xmlns:p14="http://schemas.microsoft.com/office/powerpoint/2010/main" val="136440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Existing related development policies</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23617" y="1235415"/>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This slide should refer to existing national efforts related to water, in line with, inter alia, plans under the Kunming-Montreal Global Biodiversity Framework, the Freshwater Challenge, national agricultural plans, energy security plans, urban development plans, etc. The relationship between these policies and water should be briefly described. </a:t>
            </a:r>
          </a:p>
          <a:p>
            <a:r>
              <a:rPr lang="en-US" sz="2000" b="1" i="1" dirty="0">
                <a:cs typeface="Calibri"/>
              </a:rPr>
              <a:t>1.</a:t>
            </a:r>
          </a:p>
          <a:p>
            <a:r>
              <a:rPr lang="en-US" sz="2000" b="1" i="1" dirty="0">
                <a:ea typeface="+mn-lt"/>
                <a:cs typeface="+mn-lt"/>
              </a:rPr>
              <a:t>2.</a:t>
            </a:r>
          </a:p>
          <a:p>
            <a:r>
              <a:rPr lang="en-US" sz="2000" b="1" i="1" dirty="0">
                <a:cs typeface="Calibri"/>
              </a:rPr>
              <a:t>3.</a:t>
            </a:r>
          </a:p>
          <a:p>
            <a:r>
              <a:rPr lang="en-US" sz="2000" b="1" i="1" dirty="0">
                <a:cs typeface="Calibri"/>
              </a:rPr>
              <a:t>4.</a:t>
            </a:r>
          </a:p>
          <a:p>
            <a:endParaRPr lang="en-US" sz="2000" dirty="0">
              <a:cs typeface="Calibri"/>
            </a:endParaRPr>
          </a:p>
        </p:txBody>
      </p:sp>
    </p:spTree>
    <p:extLst>
      <p:ext uri="{BB962C8B-B14F-4D97-AF65-F5344CB8AC3E}">
        <p14:creationId xmlns:p14="http://schemas.microsoft.com/office/powerpoint/2010/main" val="4217567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Existing funding and financing mechanisms</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23617" y="1235415"/>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This slide should present opportunities to align actions aiming to achieve water security with potential funding and/or financing sources, potentially including national public budgetary allocations, national and multinational private sector investments and international water and climate-related donors and financial mechanisms. Where appropriate, other more innovative funding sources may also be considered, such as impact investments, green bonds, water funds, water credits, debt swaps for nature or climate, </a:t>
            </a:r>
            <a:r>
              <a:rPr lang="en-US" sz="2000" i="1" dirty="0" err="1">
                <a:ea typeface="+mn-lt"/>
                <a:cs typeface="+mn-lt"/>
              </a:rPr>
              <a:t>decentralised</a:t>
            </a:r>
            <a:r>
              <a:rPr lang="en-US" sz="2000" i="1" dirty="0">
                <a:ea typeface="+mn-lt"/>
                <a:cs typeface="+mn-lt"/>
              </a:rPr>
              <a:t> finance (DeFi) and others</a:t>
            </a:r>
          </a:p>
          <a:p>
            <a:r>
              <a:rPr lang="en-US" sz="2000" b="1" i="1" dirty="0">
                <a:cs typeface="Calibri"/>
              </a:rPr>
              <a:t>1.</a:t>
            </a:r>
          </a:p>
          <a:p>
            <a:r>
              <a:rPr lang="en-US" sz="2000" b="1" i="1" dirty="0">
                <a:ea typeface="+mn-lt"/>
                <a:cs typeface="+mn-lt"/>
              </a:rPr>
              <a:t>2.</a:t>
            </a:r>
          </a:p>
          <a:p>
            <a:r>
              <a:rPr lang="en-US" sz="2000" b="1" i="1" dirty="0">
                <a:cs typeface="Calibri"/>
              </a:rPr>
              <a:t>3.</a:t>
            </a:r>
          </a:p>
          <a:p>
            <a:r>
              <a:rPr lang="en-US" sz="2000" b="1" i="1" dirty="0">
                <a:cs typeface="Calibri"/>
              </a:rPr>
              <a:t>4.</a:t>
            </a:r>
          </a:p>
          <a:p>
            <a:endParaRPr lang="en-US" sz="2000" dirty="0">
              <a:cs typeface="Calibri"/>
            </a:endParaRPr>
          </a:p>
        </p:txBody>
      </p:sp>
    </p:spTree>
    <p:extLst>
      <p:ext uri="{BB962C8B-B14F-4D97-AF65-F5344CB8AC3E}">
        <p14:creationId xmlns:p14="http://schemas.microsoft.com/office/powerpoint/2010/main" val="162601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Baseline analysis</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565631" y="1541152"/>
            <a:ext cx="10053940" cy="5078211"/>
          </a:xfrm>
        </p:spPr>
        <p:txBody>
          <a:bodyPr vert="horz" lIns="91440" tIns="45720" rIns="91440" bIns="45720" rtlCol="0" anchor="t">
            <a:normAutofit fontScale="92500" lnSpcReduction="20000"/>
          </a:bodyPr>
          <a:lstStyle/>
          <a:p>
            <a:pPr marL="285750" indent="-285750">
              <a:buFont typeface="Arial"/>
              <a:buChar char="•"/>
            </a:pPr>
            <a:r>
              <a:rPr lang="en-GB" sz="2000" dirty="0">
                <a:ea typeface="+mn-lt"/>
                <a:cs typeface="+mn-lt"/>
              </a:rPr>
              <a:t>The purpose of the baseline analysis is to facilitate the Stage 2 process of the SDG 6 IWRM Support Programme, which focuses on establishing an Integrated Water Resources Management (IWRM) Action Plan. The baseline analysis should be produced during the preparation phase of Stage 2, and updated throughout the process.</a:t>
            </a:r>
            <a:endParaRPr lang="en-GB" sz="2000" dirty="0">
              <a:cs typeface="Calibri"/>
            </a:endParaRPr>
          </a:p>
          <a:p>
            <a:pPr marL="285750" indent="-285750">
              <a:buFont typeface="Arial"/>
              <a:buChar char="•"/>
            </a:pPr>
            <a:r>
              <a:rPr lang="en-GB" sz="2000" dirty="0">
                <a:cs typeface="Calibri"/>
              </a:rPr>
              <a:t>This PowerPoint format provides the tools to work towards establishing a baseline analysis that frames the main </a:t>
            </a:r>
            <a:r>
              <a:rPr lang="en-GB" sz="2000" dirty="0">
                <a:ea typeface="+mn-lt"/>
                <a:cs typeface="+mn-lt"/>
              </a:rPr>
              <a:t>water-related </a:t>
            </a:r>
            <a:r>
              <a:rPr lang="en-GB" sz="2000" dirty="0">
                <a:cs typeface="Calibri"/>
              </a:rPr>
              <a:t>challenges in the context of a changing climate, and opportunities that the Stage 2 process might focus on, as well as potential objectives in response to those challenges, and actions that could be undertaken in line with those objectives,</a:t>
            </a:r>
            <a:r>
              <a:rPr lang="en-GB" sz="2000" dirty="0">
                <a:ea typeface="+mn-lt"/>
                <a:cs typeface="+mn-lt"/>
              </a:rPr>
              <a:t> through an IWRM approach</a:t>
            </a:r>
            <a:r>
              <a:rPr lang="en-GB" sz="2000" dirty="0">
                <a:cs typeface="Calibri"/>
              </a:rPr>
              <a:t>. Try to provide the information requested on each slide as concisely as possible, while remaining complete and evidence-based in your answers. The information may be presented over more than one slide, as needed. </a:t>
            </a:r>
          </a:p>
          <a:p>
            <a:pPr marL="285750" indent="-285750">
              <a:buFont typeface="Arial"/>
              <a:buChar char="•"/>
            </a:pPr>
            <a:r>
              <a:rPr lang="en-GB" sz="2000" dirty="0">
                <a:ea typeface="Calibri"/>
                <a:cs typeface="Calibri"/>
              </a:rPr>
              <a:t>The baseline analysis is organised into five sections, to frame conversations, but also to provide input to the IWRM Action Plan: </a:t>
            </a:r>
          </a:p>
          <a:p>
            <a:pPr marL="800100" lvl="1" indent="-342900">
              <a:buFont typeface="+mj-lt"/>
              <a:buAutoNum type="arabicPeriod"/>
            </a:pPr>
            <a:r>
              <a:rPr lang="en-GB" sz="1600" b="0" dirty="0">
                <a:ea typeface="Calibri"/>
                <a:cs typeface="Calibri"/>
              </a:rPr>
              <a:t>the challenge – this should provide input to chapter 1, strategic context, of the Action Plan; </a:t>
            </a:r>
          </a:p>
          <a:p>
            <a:pPr marL="800100" lvl="1" indent="-342900">
              <a:buFont typeface="+mj-lt"/>
              <a:buAutoNum type="arabicPeriod"/>
            </a:pPr>
            <a:r>
              <a:rPr lang="en-GB" sz="1600" b="0" dirty="0">
                <a:ea typeface="Calibri"/>
                <a:cs typeface="Calibri"/>
              </a:rPr>
              <a:t>the existing policy response – this should provide input to chapter 1, strategic context; </a:t>
            </a:r>
          </a:p>
          <a:p>
            <a:pPr marL="800100" lvl="1" indent="-342900">
              <a:buFont typeface="+mj-lt"/>
              <a:buAutoNum type="arabicPeriod"/>
            </a:pPr>
            <a:r>
              <a:rPr lang="en-GB" sz="1600" b="0" dirty="0">
                <a:ea typeface="Calibri"/>
                <a:cs typeface="Calibri"/>
              </a:rPr>
              <a:t>common objectives as opportunities for the IWRM Action Plan – this should provide input to chapter 2, overarching goal and priority objectives;</a:t>
            </a:r>
          </a:p>
          <a:p>
            <a:pPr marL="800100" lvl="1" indent="-342900">
              <a:buFont typeface="+mj-lt"/>
              <a:buAutoNum type="arabicPeriod"/>
            </a:pPr>
            <a:r>
              <a:rPr lang="en-GB" sz="1600" b="0" dirty="0">
                <a:ea typeface="Calibri"/>
                <a:cs typeface="Calibri"/>
              </a:rPr>
              <a:t>stakeholder mapping; </a:t>
            </a:r>
          </a:p>
          <a:p>
            <a:pPr marL="800100" lvl="1" indent="-342900">
              <a:buFont typeface="+mj-lt"/>
              <a:buAutoNum type="arabicPeriod"/>
            </a:pPr>
            <a:r>
              <a:rPr lang="en-GB" sz="1600" b="0" dirty="0">
                <a:ea typeface="Calibri"/>
                <a:cs typeface="Calibri"/>
              </a:rPr>
              <a:t>the proposed consultation process and organisation structure </a:t>
            </a:r>
          </a:p>
          <a:p>
            <a:pPr marL="285750" indent="-285750">
              <a:buFont typeface="Arial"/>
              <a:buChar char="•"/>
            </a:pPr>
            <a:r>
              <a:rPr lang="en-GB" sz="2000" dirty="0">
                <a:ea typeface="Calibri"/>
                <a:cs typeface="Calibri"/>
              </a:rPr>
              <a:t>Any questions may be directed to the SDG 6 IWRM Support Programme: </a:t>
            </a:r>
            <a:r>
              <a:rPr lang="en-GB" sz="2000" dirty="0">
                <a:ea typeface="Calibri"/>
                <a:cs typeface="Calibri"/>
                <a:hlinkClick r:id="rId2"/>
              </a:rPr>
              <a:t>sdg6iwrmsp@gwp.org</a:t>
            </a:r>
            <a:r>
              <a:rPr lang="en-GB" sz="2000" dirty="0">
                <a:ea typeface="Calibri"/>
                <a:cs typeface="Calibri"/>
              </a:rPr>
              <a:t> </a:t>
            </a:r>
          </a:p>
        </p:txBody>
      </p:sp>
    </p:spTree>
    <p:extLst>
      <p:ext uri="{BB962C8B-B14F-4D97-AF65-F5344CB8AC3E}">
        <p14:creationId xmlns:p14="http://schemas.microsoft.com/office/powerpoint/2010/main" val="675770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19EB3-B5F0-FAC5-5AF4-FC13EB88FE37}"/>
              </a:ext>
            </a:extLst>
          </p:cNvPr>
          <p:cNvSpPr>
            <a:spLocks noGrp="1"/>
          </p:cNvSpPr>
          <p:nvPr>
            <p:ph type="title"/>
          </p:nvPr>
        </p:nvSpPr>
        <p:spPr/>
        <p:txBody>
          <a:bodyPr>
            <a:normAutofit/>
          </a:bodyPr>
          <a:lstStyle/>
          <a:p>
            <a:r>
              <a:rPr lang="en-GB" dirty="0"/>
              <a:t>Section 3: Overarching goal and priority objectives for the IWRM Action Plan </a:t>
            </a:r>
          </a:p>
        </p:txBody>
      </p:sp>
    </p:spTree>
    <p:extLst>
      <p:ext uri="{BB962C8B-B14F-4D97-AF65-F5344CB8AC3E}">
        <p14:creationId xmlns:p14="http://schemas.microsoft.com/office/powerpoint/2010/main" val="39694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Goal and priority objectives of the Action Plan</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19156" y="1420953"/>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This slide should present an overarching goal that the IWRM Action Plan might attempt to achieve within a given timeframe, as well as a set of priority objectives which support achievement of that goal. The overarching goal and the priority objectives may be around progress on various SDGs, finance </a:t>
            </a:r>
            <a:r>
              <a:rPr lang="en-US" sz="2000" i="1" dirty="0" err="1">
                <a:ea typeface="+mn-lt"/>
                <a:cs typeface="+mn-lt"/>
              </a:rPr>
              <a:t>mobilised</a:t>
            </a:r>
            <a:r>
              <a:rPr lang="en-US" sz="2000" i="1" dirty="0">
                <a:ea typeface="+mn-lt"/>
                <a:cs typeface="+mn-lt"/>
              </a:rPr>
              <a:t>, or progress on some other quantifiable metric</a:t>
            </a:r>
            <a:endParaRPr lang="en-US" sz="2000" dirty="0">
              <a:cs typeface="Calibri"/>
            </a:endParaRPr>
          </a:p>
        </p:txBody>
      </p:sp>
    </p:spTree>
    <p:extLst>
      <p:ext uri="{BB962C8B-B14F-4D97-AF65-F5344CB8AC3E}">
        <p14:creationId xmlns:p14="http://schemas.microsoft.com/office/powerpoint/2010/main" val="685865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Potential priorities for an IWRM Action Plan</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583473" y="1565492"/>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Based on the challenges presented, and in line with the overarching goal and priority objectives, this slide should define some initial priority areas of intervention that could increase the country’s water and climate response, through an IWRM approach and in line with SDG 6. These potential areas of intervention will be continually refined throughout the Stage 2 process, and should reflect the political will, alignment with ongoing processes, potential cost and availability of funding and potential impact of those areas of intervention. The opportunities should may be thematic and/or geographical in scope. </a:t>
            </a:r>
          </a:p>
          <a:p>
            <a:r>
              <a:rPr lang="en-US" sz="2000" b="1" i="1" dirty="0">
                <a:cs typeface="Calibri"/>
              </a:rPr>
              <a:t>1.</a:t>
            </a:r>
          </a:p>
          <a:p>
            <a:r>
              <a:rPr lang="en-US" sz="2000" b="1" i="1" dirty="0">
                <a:ea typeface="+mn-lt"/>
                <a:cs typeface="+mn-lt"/>
              </a:rPr>
              <a:t>2.</a:t>
            </a:r>
          </a:p>
          <a:p>
            <a:r>
              <a:rPr lang="en-US" sz="2000" b="1" i="1" dirty="0">
                <a:cs typeface="Calibri"/>
              </a:rPr>
              <a:t>3.</a:t>
            </a:r>
          </a:p>
          <a:p>
            <a:r>
              <a:rPr lang="en-US" sz="2000" b="1" i="1" dirty="0">
                <a:cs typeface="Calibri"/>
              </a:rPr>
              <a:t>4.</a:t>
            </a:r>
          </a:p>
          <a:p>
            <a:endParaRPr lang="en-US" sz="2000" i="1" dirty="0">
              <a:ea typeface="+mn-lt"/>
              <a:cs typeface="+mn-lt"/>
            </a:endParaRPr>
          </a:p>
        </p:txBody>
      </p:sp>
    </p:spTree>
    <p:extLst>
      <p:ext uri="{BB962C8B-B14F-4D97-AF65-F5344CB8AC3E}">
        <p14:creationId xmlns:p14="http://schemas.microsoft.com/office/powerpoint/2010/main" val="3568672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Risks and risk mitigation strategies </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583473" y="1565492"/>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To provide confidence in the plan’s feasibility and robustness and allow stakeholders to understand and plan for potential mitigation actions to face any significant risks, please fill in below the main risks identified, including their likelihood and potential impact, and appropriate risk mitigation measures. </a:t>
            </a:r>
          </a:p>
        </p:txBody>
      </p:sp>
      <p:graphicFrame>
        <p:nvGraphicFramePr>
          <p:cNvPr id="4" name="Table 3">
            <a:extLst>
              <a:ext uri="{FF2B5EF4-FFF2-40B4-BE49-F238E27FC236}">
                <a16:creationId xmlns:a16="http://schemas.microsoft.com/office/drawing/2014/main" id="{9D196DAF-19DA-4ECC-3C16-213555EF4ED4}"/>
              </a:ext>
            </a:extLst>
          </p:cNvPr>
          <p:cNvGraphicFramePr>
            <a:graphicFrameLocks noGrp="1"/>
          </p:cNvGraphicFramePr>
          <p:nvPr>
            <p:extLst>
              <p:ext uri="{D42A27DB-BD31-4B8C-83A1-F6EECF244321}">
                <p14:modId xmlns:p14="http://schemas.microsoft.com/office/powerpoint/2010/main" val="1475100775"/>
              </p:ext>
            </p:extLst>
          </p:nvPr>
        </p:nvGraphicFramePr>
        <p:xfrm>
          <a:off x="1726684" y="2808769"/>
          <a:ext cx="9264682" cy="2483739"/>
        </p:xfrm>
        <a:graphic>
          <a:graphicData uri="http://schemas.openxmlformats.org/drawingml/2006/table">
            <a:tbl>
              <a:tblPr firstRow="1" firstCol="1">
                <a:tableStyleId>{5C22544A-7EE6-4342-B048-85BDC9FD1C3A}</a:tableStyleId>
              </a:tblPr>
              <a:tblGrid>
                <a:gridCol w="1742989">
                  <a:extLst>
                    <a:ext uri="{9D8B030D-6E8A-4147-A177-3AD203B41FA5}">
                      <a16:colId xmlns:a16="http://schemas.microsoft.com/office/drawing/2014/main" val="3196752864"/>
                    </a:ext>
                  </a:extLst>
                </a:gridCol>
                <a:gridCol w="2886266">
                  <a:extLst>
                    <a:ext uri="{9D8B030D-6E8A-4147-A177-3AD203B41FA5}">
                      <a16:colId xmlns:a16="http://schemas.microsoft.com/office/drawing/2014/main" val="3405161223"/>
                    </a:ext>
                  </a:extLst>
                </a:gridCol>
                <a:gridCol w="961884">
                  <a:extLst>
                    <a:ext uri="{9D8B030D-6E8A-4147-A177-3AD203B41FA5}">
                      <a16:colId xmlns:a16="http://schemas.microsoft.com/office/drawing/2014/main" val="3181566838"/>
                    </a:ext>
                  </a:extLst>
                </a:gridCol>
                <a:gridCol w="961884">
                  <a:extLst>
                    <a:ext uri="{9D8B030D-6E8A-4147-A177-3AD203B41FA5}">
                      <a16:colId xmlns:a16="http://schemas.microsoft.com/office/drawing/2014/main" val="3368512042"/>
                    </a:ext>
                  </a:extLst>
                </a:gridCol>
                <a:gridCol w="2711659">
                  <a:extLst>
                    <a:ext uri="{9D8B030D-6E8A-4147-A177-3AD203B41FA5}">
                      <a16:colId xmlns:a16="http://schemas.microsoft.com/office/drawing/2014/main" val="4112886325"/>
                    </a:ext>
                  </a:extLst>
                </a:gridCol>
              </a:tblGrid>
              <a:tr h="142875">
                <a:tc>
                  <a:txBody>
                    <a:bodyPr/>
                    <a:lstStyle/>
                    <a:p>
                      <a:pPr algn="just">
                        <a:lnSpc>
                          <a:spcPct val="107000"/>
                        </a:lnSpc>
                        <a:spcAft>
                          <a:spcPts val="300"/>
                        </a:spcAft>
                      </a:pPr>
                      <a:r>
                        <a:rPr lang="en-GB" sz="1200" kern="0">
                          <a:effectLst/>
                        </a:rPr>
                        <a:t>Risk identified</a:t>
                      </a:r>
                      <a:endParaRPr lang="en-GB" sz="1100" kern="100">
                        <a:effectLst/>
                      </a:endParaRPr>
                    </a:p>
                    <a:p>
                      <a:pPr algn="just">
                        <a:lnSpc>
                          <a:spcPct val="107000"/>
                        </a:lnSpc>
                        <a:spcAft>
                          <a:spcPts val="300"/>
                        </a:spcAft>
                      </a:pPr>
                      <a:r>
                        <a:rPr lang="en-GB" sz="1200" kern="0">
                          <a:effectLst/>
                        </a:rPr>
                        <a:t>(Delete examples)</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Possible implications of the risk</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Likelihood (high-medium-low)</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Estimated impact of risk (high-medium-low)</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Mitigation strategy</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9790243"/>
                  </a:ext>
                </a:extLst>
              </a:tr>
              <a:tr h="142875">
                <a:tc>
                  <a:txBody>
                    <a:bodyPr/>
                    <a:lstStyle/>
                    <a:p>
                      <a:pPr algn="just">
                        <a:lnSpc>
                          <a:spcPct val="107000"/>
                        </a:lnSpc>
                        <a:spcAft>
                          <a:spcPts val="300"/>
                        </a:spcAft>
                      </a:pPr>
                      <a:r>
                        <a:rPr lang="en-GB" sz="1200" kern="0">
                          <a:effectLst/>
                        </a:rPr>
                        <a:t>Example: Loss of funding source</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Example: Halt of the ‘action/project name’</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300"/>
                        </a:spcAft>
                        <a:buClrTx/>
                        <a:buSzTx/>
                        <a:buFontTx/>
                        <a:buNone/>
                        <a:tabLst/>
                        <a:defRPr/>
                      </a:pPr>
                      <a:r>
                        <a:rPr lang="en-GB" sz="1100" kern="0" dirty="0">
                          <a:effectLst/>
                        </a:rPr>
                        <a:t>Example: Medium</a:t>
                      </a:r>
                      <a:endParaRPr lang="en-GB"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dirty="0">
                          <a:effectLst/>
                        </a:rPr>
                        <a:t>Example: Medium</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dirty="0">
                          <a:effectLst/>
                        </a:rPr>
                        <a:t>Example: diversify funding sources to not overly depend on one donor </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83781934"/>
                  </a:ext>
                </a:extLst>
              </a:tr>
              <a:tr h="142875">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46579576"/>
                  </a:ext>
                </a:extLst>
              </a:tr>
              <a:tr h="142875">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4114214"/>
                  </a:ext>
                </a:extLst>
              </a:tr>
              <a:tr h="142875">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18480007"/>
                  </a:ext>
                </a:extLst>
              </a:tr>
              <a:tr h="142875">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20922624"/>
                  </a:ext>
                </a:extLst>
              </a:tr>
              <a:tr h="142875">
                <a:tc>
                  <a:txBody>
                    <a:bodyPr/>
                    <a:lstStyle/>
                    <a:p>
                      <a:pPr algn="just">
                        <a:lnSpc>
                          <a:spcPct val="107000"/>
                        </a:lnSpc>
                        <a:spcAft>
                          <a:spcPts val="300"/>
                        </a:spcAft>
                      </a:pPr>
                      <a:r>
                        <a:rPr lang="en-GB" sz="1200" kern="0">
                          <a:effectLst/>
                        </a:rPr>
                        <a:t>[Rows should be added as needed]</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a:effectLst/>
                        </a:rPr>
                        <a:t> </a:t>
                      </a:r>
                      <a:endParaRPr lang="en-GB"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300"/>
                        </a:spcAft>
                      </a:pPr>
                      <a:r>
                        <a:rPr lang="en-GB" sz="1200" kern="0" dirty="0">
                          <a:effectLst/>
                        </a:rPr>
                        <a:t> </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96656638"/>
                  </a:ext>
                </a:extLst>
              </a:tr>
            </a:tbl>
          </a:graphicData>
        </a:graphic>
      </p:graphicFrame>
    </p:spTree>
    <p:extLst>
      <p:ext uri="{BB962C8B-B14F-4D97-AF65-F5344CB8AC3E}">
        <p14:creationId xmlns:p14="http://schemas.microsoft.com/office/powerpoint/2010/main" val="2495777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19EB3-B5F0-FAC5-5AF4-FC13EB88FE37}"/>
              </a:ext>
            </a:extLst>
          </p:cNvPr>
          <p:cNvSpPr>
            <a:spLocks noGrp="1"/>
          </p:cNvSpPr>
          <p:nvPr>
            <p:ph type="title"/>
          </p:nvPr>
        </p:nvSpPr>
        <p:spPr/>
        <p:txBody>
          <a:bodyPr/>
          <a:lstStyle/>
          <a:p>
            <a:r>
              <a:rPr lang="en-GB" dirty="0"/>
              <a:t>Section 4: Stakeholder mapping </a:t>
            </a:r>
          </a:p>
        </p:txBody>
      </p:sp>
    </p:spTree>
    <p:extLst>
      <p:ext uri="{BB962C8B-B14F-4D97-AF65-F5344CB8AC3E}">
        <p14:creationId xmlns:p14="http://schemas.microsoft.com/office/powerpoint/2010/main" val="49091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Stakeholder mapping </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23617" y="1235415"/>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Here the results of the stakeholder mapping (using Template 6) should be included, especially mentioning which stakeholders might be part of the Task Force and Consultation Group for the Stage 2 process, with a brief explanation as to why. The proposed set of stakeholders should take into account criteria of sectoral, gender, age and other forms of diversity. The tool </a:t>
            </a:r>
            <a:r>
              <a:rPr lang="en-US" sz="2000" i="1" dirty="0">
                <a:ea typeface="+mn-lt"/>
                <a:cs typeface="+mn-lt"/>
                <a:hlinkClick r:id="rId2"/>
              </a:rPr>
              <a:t>here</a:t>
            </a:r>
            <a:r>
              <a:rPr lang="en-US" sz="2000" i="1" dirty="0">
                <a:ea typeface="+mn-lt"/>
                <a:cs typeface="+mn-lt"/>
              </a:rPr>
              <a:t> may be useful to support stakeholder mapping. </a:t>
            </a:r>
            <a:endParaRPr lang="en-US" sz="2000" dirty="0">
              <a:cs typeface="Calibri"/>
            </a:endParaRPr>
          </a:p>
        </p:txBody>
      </p:sp>
      <p:graphicFrame>
        <p:nvGraphicFramePr>
          <p:cNvPr id="5" name="Table 4">
            <a:extLst>
              <a:ext uri="{FF2B5EF4-FFF2-40B4-BE49-F238E27FC236}">
                <a16:creationId xmlns:a16="http://schemas.microsoft.com/office/drawing/2014/main" id="{E92C7420-5F84-31D9-4A15-23564925F7E0}"/>
              </a:ext>
            </a:extLst>
          </p:cNvPr>
          <p:cNvGraphicFramePr>
            <a:graphicFrameLocks noGrp="1"/>
          </p:cNvGraphicFramePr>
          <p:nvPr>
            <p:extLst>
              <p:ext uri="{D42A27DB-BD31-4B8C-83A1-F6EECF244321}">
                <p14:modId xmlns:p14="http://schemas.microsoft.com/office/powerpoint/2010/main" val="617027363"/>
              </p:ext>
            </p:extLst>
          </p:nvPr>
        </p:nvGraphicFramePr>
        <p:xfrm>
          <a:off x="1676400" y="2736469"/>
          <a:ext cx="9733527" cy="3921527"/>
        </p:xfrm>
        <a:graphic>
          <a:graphicData uri="http://schemas.openxmlformats.org/drawingml/2006/table">
            <a:tbl>
              <a:tblPr/>
              <a:tblGrid>
                <a:gridCol w="2022262">
                  <a:extLst>
                    <a:ext uri="{9D8B030D-6E8A-4147-A177-3AD203B41FA5}">
                      <a16:colId xmlns:a16="http://schemas.microsoft.com/office/drawing/2014/main" val="394657648"/>
                    </a:ext>
                  </a:extLst>
                </a:gridCol>
                <a:gridCol w="1100022">
                  <a:extLst>
                    <a:ext uri="{9D8B030D-6E8A-4147-A177-3AD203B41FA5}">
                      <a16:colId xmlns:a16="http://schemas.microsoft.com/office/drawing/2014/main" val="2214162215"/>
                    </a:ext>
                  </a:extLst>
                </a:gridCol>
                <a:gridCol w="1100022">
                  <a:extLst>
                    <a:ext uri="{9D8B030D-6E8A-4147-A177-3AD203B41FA5}">
                      <a16:colId xmlns:a16="http://schemas.microsoft.com/office/drawing/2014/main" val="2702269792"/>
                    </a:ext>
                  </a:extLst>
                </a:gridCol>
                <a:gridCol w="1922261">
                  <a:extLst>
                    <a:ext uri="{9D8B030D-6E8A-4147-A177-3AD203B41FA5}">
                      <a16:colId xmlns:a16="http://schemas.microsoft.com/office/drawing/2014/main" val="1960351566"/>
                    </a:ext>
                  </a:extLst>
                </a:gridCol>
                <a:gridCol w="2022262">
                  <a:extLst>
                    <a:ext uri="{9D8B030D-6E8A-4147-A177-3AD203B41FA5}">
                      <a16:colId xmlns:a16="http://schemas.microsoft.com/office/drawing/2014/main" val="2597136700"/>
                    </a:ext>
                  </a:extLst>
                </a:gridCol>
                <a:gridCol w="1566698">
                  <a:extLst>
                    <a:ext uri="{9D8B030D-6E8A-4147-A177-3AD203B41FA5}">
                      <a16:colId xmlns:a16="http://schemas.microsoft.com/office/drawing/2014/main" val="92684941"/>
                    </a:ext>
                  </a:extLst>
                </a:gridCol>
              </a:tblGrid>
              <a:tr h="469044">
                <a:tc>
                  <a:txBody>
                    <a:bodyPr/>
                    <a:lstStyle/>
                    <a:p>
                      <a:pPr algn="ctr" fontAlgn="ctr"/>
                      <a:r>
                        <a:rPr lang="en-GB" sz="800" b="1" i="0" u="none" strike="noStrike">
                          <a:solidFill>
                            <a:srgbClr val="FFFFFF"/>
                          </a:solidFill>
                          <a:effectLst/>
                          <a:latin typeface="Arial" panose="020B0604020202020204" pitchFamily="34" charset="0"/>
                        </a:rPr>
                        <a:t>Stakeholder</a:t>
                      </a:r>
                    </a:p>
                  </a:txBody>
                  <a:tcPr marL="3992" marR="3992" marT="3992" marB="0" anchor="ctr">
                    <a:lnL w="6350" cap="flat" cmpd="sng" algn="ctr">
                      <a:solidFill>
                        <a:srgbClr val="80808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4F6228"/>
                      </a:solidFill>
                      <a:prstDash val="solid"/>
                      <a:round/>
                      <a:headEnd type="none" w="med" len="med"/>
                      <a:tailEnd type="none" w="med" len="med"/>
                    </a:lnB>
                    <a:solidFill>
                      <a:srgbClr val="538DD5"/>
                    </a:solidFill>
                  </a:tcPr>
                </a:tc>
                <a:tc>
                  <a:txBody>
                    <a:bodyPr/>
                    <a:lstStyle/>
                    <a:p>
                      <a:pPr algn="ctr" fontAlgn="ctr"/>
                      <a:r>
                        <a:rPr lang="en-GB" sz="800" b="1" i="0" u="none" strike="noStrike">
                          <a:solidFill>
                            <a:srgbClr val="FFFFFF"/>
                          </a:solidFill>
                          <a:effectLst/>
                          <a:latin typeface="Arial" panose="020B0604020202020204" pitchFamily="34" charset="0"/>
                        </a:rPr>
                        <a:t>Level</a:t>
                      </a:r>
                    </a:p>
                  </a:txBody>
                  <a:tcPr marL="3992" marR="3992" marT="399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4F6228"/>
                      </a:solidFill>
                      <a:prstDash val="solid"/>
                      <a:round/>
                      <a:headEnd type="none" w="med" len="med"/>
                      <a:tailEnd type="none" w="med" len="med"/>
                    </a:lnB>
                    <a:solidFill>
                      <a:srgbClr val="538DD5"/>
                    </a:solidFill>
                  </a:tcPr>
                </a:tc>
                <a:tc>
                  <a:txBody>
                    <a:bodyPr/>
                    <a:lstStyle/>
                    <a:p>
                      <a:pPr algn="ctr" fontAlgn="ctr"/>
                      <a:r>
                        <a:rPr lang="en-GB" sz="800" b="1" i="0" u="none" strike="noStrike">
                          <a:solidFill>
                            <a:srgbClr val="FFFFFF"/>
                          </a:solidFill>
                          <a:effectLst/>
                          <a:latin typeface="Arial" panose="020B0604020202020204" pitchFamily="34" charset="0"/>
                        </a:rPr>
                        <a:t>Category</a:t>
                      </a:r>
                    </a:p>
                  </a:txBody>
                  <a:tcPr marL="3992" marR="3992" marT="399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4F6228"/>
                      </a:solidFill>
                      <a:prstDash val="solid"/>
                      <a:round/>
                      <a:headEnd type="none" w="med" len="med"/>
                      <a:tailEnd type="none" w="med" len="med"/>
                    </a:lnB>
                    <a:solidFill>
                      <a:srgbClr val="538DD5"/>
                    </a:solidFill>
                  </a:tcPr>
                </a:tc>
                <a:tc>
                  <a:txBody>
                    <a:bodyPr/>
                    <a:lstStyle/>
                    <a:p>
                      <a:pPr algn="ctr" fontAlgn="ctr"/>
                      <a:r>
                        <a:rPr lang="en-GB" sz="800" b="1" i="0" u="none" strike="noStrike">
                          <a:solidFill>
                            <a:srgbClr val="FFFFFF"/>
                          </a:solidFill>
                          <a:effectLst/>
                          <a:latin typeface="Arial" panose="020B0604020202020204" pitchFamily="34" charset="0"/>
                        </a:rPr>
                        <a:t>Justification as a stakeholder</a:t>
                      </a:r>
                    </a:p>
                  </a:txBody>
                  <a:tcPr marL="3992" marR="3992" marT="399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4F6228"/>
                      </a:solidFill>
                      <a:prstDash val="solid"/>
                      <a:round/>
                      <a:headEnd type="none" w="med" len="med"/>
                      <a:tailEnd type="none" w="med" len="med"/>
                    </a:lnB>
                    <a:solidFill>
                      <a:srgbClr val="538DD5"/>
                    </a:solidFill>
                  </a:tcPr>
                </a:tc>
                <a:tc>
                  <a:txBody>
                    <a:bodyPr/>
                    <a:lstStyle/>
                    <a:p>
                      <a:pPr algn="ctr" fontAlgn="ctr"/>
                      <a:r>
                        <a:rPr lang="en-US" sz="800" b="1" i="0" u="none" strike="noStrike">
                          <a:solidFill>
                            <a:srgbClr val="FFFFFF"/>
                          </a:solidFill>
                          <a:effectLst/>
                          <a:latin typeface="Arial" panose="020B0604020202020204" pitchFamily="34" charset="0"/>
                        </a:rPr>
                        <a:t>Suggested role in the Stage 2 process</a:t>
                      </a:r>
                    </a:p>
                  </a:txBody>
                  <a:tcPr marL="3992" marR="3992" marT="399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4F6228"/>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Arial" panose="020B0604020202020204" pitchFamily="34" charset="0"/>
                        </a:rPr>
                        <a:t>Observations</a:t>
                      </a:r>
                    </a:p>
                  </a:txBody>
                  <a:tcPr marL="3992" marR="3992" marT="3992" marB="0" anchor="ctr">
                    <a:lnL w="6350" cap="flat" cmpd="sng" algn="ctr">
                      <a:solidFill>
                        <a:srgbClr val="FFFFFF"/>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4F6228"/>
                      </a:solidFill>
                      <a:prstDash val="solid"/>
                      <a:round/>
                      <a:headEnd type="none" w="med" len="med"/>
                      <a:tailEnd type="none" w="med" len="med"/>
                    </a:lnB>
                    <a:solidFill>
                      <a:srgbClr val="538DD5"/>
                    </a:solidFill>
                  </a:tcPr>
                </a:tc>
                <a:extLst>
                  <a:ext uri="{0D108BD9-81ED-4DB2-BD59-A6C34878D82A}">
                    <a16:rowId xmlns:a16="http://schemas.microsoft.com/office/drawing/2014/main" val="4199132462"/>
                  </a:ext>
                </a:extLst>
              </a:tr>
              <a:tr h="1130321">
                <a:tc>
                  <a:txBody>
                    <a:bodyPr/>
                    <a:lstStyle/>
                    <a:p>
                      <a:pPr algn="l" fontAlgn="ctr"/>
                      <a:r>
                        <a:rPr lang="en-US" sz="800" b="0" i="1" u="none" strike="noStrike">
                          <a:solidFill>
                            <a:srgbClr val="000000"/>
                          </a:solidFill>
                          <a:effectLst/>
                          <a:latin typeface="Calibri" panose="020F0502020204030204" pitchFamily="34" charset="0"/>
                        </a:rPr>
                        <a:t>Organisation name of your stakeholder</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US" sz="800" b="0" i="1" u="none" strike="noStrike">
                          <a:solidFill>
                            <a:srgbClr val="000000"/>
                          </a:solidFill>
                          <a:effectLst/>
                          <a:latin typeface="Calibri" panose="020F0502020204030204" pitchFamily="34" charset="0"/>
                        </a:rPr>
                        <a:t>Geographical scope where the organisation has activities/influence/ jurisdiction</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US" sz="800" b="0" i="1" u="none" strike="noStrike">
                          <a:solidFill>
                            <a:srgbClr val="000000"/>
                          </a:solidFill>
                          <a:effectLst/>
                          <a:latin typeface="Calibri" panose="020F0502020204030204" pitchFamily="34" charset="0"/>
                        </a:rPr>
                        <a:t>The category to which the organisation belongs: Government, Private Sector, etc.</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Add notes if needed</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Add notes if needed</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Add notes if needed</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extLst>
                  <a:ext uri="{0D108BD9-81ED-4DB2-BD59-A6C34878D82A}">
                    <a16:rowId xmlns:a16="http://schemas.microsoft.com/office/drawing/2014/main" val="1050108420"/>
                  </a:ext>
                </a:extLst>
              </a:tr>
              <a:tr h="415220">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DDD9C4"/>
                    </a:solid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DDD9C4"/>
                    </a:solid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DDD9C4"/>
                    </a:solid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DDD9C4"/>
                    </a:solid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DDD9C4"/>
                    </a:solidFill>
                  </a:tcPr>
                </a:tc>
                <a:tc>
                  <a:txBody>
                    <a:bodyPr/>
                    <a:lstStyle/>
                    <a:p>
                      <a:pPr algn="l" fontAlgn="ctr"/>
                      <a:r>
                        <a:rPr lang="en-GB" sz="800" b="0" i="0" u="none" strike="noStrike" dirty="0">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solidFill>
                      <a:srgbClr val="DDD9C4"/>
                    </a:solidFill>
                  </a:tcPr>
                </a:tc>
                <a:extLst>
                  <a:ext uri="{0D108BD9-81ED-4DB2-BD59-A6C34878D82A}">
                    <a16:rowId xmlns:a16="http://schemas.microsoft.com/office/drawing/2014/main" val="2450494100"/>
                  </a:ext>
                </a:extLst>
              </a:tr>
              <a:tr h="299881">
                <a:tc>
                  <a:txBody>
                    <a:bodyPr/>
                    <a:lstStyle/>
                    <a:p>
                      <a:pPr algn="l" fontAlgn="ctr"/>
                      <a:r>
                        <a:rPr lang="en-GB" sz="800" b="0" i="1" u="none" strike="noStrike">
                          <a:solidFill>
                            <a:srgbClr val="FF0000"/>
                          </a:solidFill>
                          <a:effectLst/>
                          <a:latin typeface="Calibri" panose="020F0502020204030204" pitchFamily="34" charset="0"/>
                        </a:rPr>
                        <a:t>Add stakeholder</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dirty="0">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extLst>
                  <a:ext uri="{0D108BD9-81ED-4DB2-BD59-A6C34878D82A}">
                    <a16:rowId xmlns:a16="http://schemas.microsoft.com/office/drawing/2014/main" val="1218409205"/>
                  </a:ext>
                </a:extLst>
              </a:tr>
              <a:tr h="299881">
                <a:tc>
                  <a:txBody>
                    <a:bodyPr/>
                    <a:lstStyle/>
                    <a:p>
                      <a:pPr algn="l" fontAlgn="ctr"/>
                      <a:r>
                        <a:rPr lang="en-GB" sz="800" b="0" i="1" u="none" strike="noStrike" dirty="0">
                          <a:solidFill>
                            <a:srgbClr val="FF0000"/>
                          </a:solidFill>
                          <a:effectLst/>
                          <a:latin typeface="Calibri" panose="020F0502020204030204" pitchFamily="34" charset="0"/>
                        </a:rPr>
                        <a:t>Add stakeholder</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extLst>
                  <a:ext uri="{0D108BD9-81ED-4DB2-BD59-A6C34878D82A}">
                    <a16:rowId xmlns:a16="http://schemas.microsoft.com/office/drawing/2014/main" val="2930724688"/>
                  </a:ext>
                </a:extLst>
              </a:tr>
              <a:tr h="130718">
                <a:tc>
                  <a:txBody>
                    <a:bodyPr/>
                    <a:lstStyle/>
                    <a:p>
                      <a:pPr algn="l" fontAlgn="ctr"/>
                      <a:r>
                        <a:rPr lang="en-GB" sz="800" b="0" i="1" u="none" strike="noStrike">
                          <a:solidFill>
                            <a:srgbClr val="FF0000"/>
                          </a:solidFill>
                          <a:effectLst/>
                          <a:latin typeface="Calibri" panose="020F0502020204030204" pitchFamily="34" charset="0"/>
                        </a:rPr>
                        <a:t>Add stakeholder</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extLst>
                  <a:ext uri="{0D108BD9-81ED-4DB2-BD59-A6C34878D82A}">
                    <a16:rowId xmlns:a16="http://schemas.microsoft.com/office/drawing/2014/main" val="257824297"/>
                  </a:ext>
                </a:extLst>
              </a:tr>
              <a:tr h="130718">
                <a:tc>
                  <a:txBody>
                    <a:bodyPr/>
                    <a:lstStyle/>
                    <a:p>
                      <a:pPr algn="l" fontAlgn="ctr"/>
                      <a:r>
                        <a:rPr lang="en-GB" sz="800" b="0" i="1" u="none" strike="noStrike">
                          <a:solidFill>
                            <a:srgbClr val="FF0000"/>
                          </a:solidFill>
                          <a:effectLst/>
                          <a:latin typeface="Calibri" panose="020F0502020204030204" pitchFamily="34" charset="0"/>
                        </a:rPr>
                        <a:t>Add stakeholder</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extLst>
                  <a:ext uri="{0D108BD9-81ED-4DB2-BD59-A6C34878D82A}">
                    <a16:rowId xmlns:a16="http://schemas.microsoft.com/office/drawing/2014/main" val="4248055363"/>
                  </a:ext>
                </a:extLst>
              </a:tr>
              <a:tr h="130718">
                <a:tc>
                  <a:txBody>
                    <a:bodyPr/>
                    <a:lstStyle/>
                    <a:p>
                      <a:pPr algn="l" fontAlgn="ctr"/>
                      <a:r>
                        <a:rPr lang="en-GB" sz="800" b="0" i="1" u="none" strike="noStrike">
                          <a:solidFill>
                            <a:srgbClr val="FF0000"/>
                          </a:solidFill>
                          <a:effectLst/>
                          <a:latin typeface="Calibri" panose="020F0502020204030204" pitchFamily="34" charset="0"/>
                        </a:rPr>
                        <a:t>Add stakeholder</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extLst>
                  <a:ext uri="{0D108BD9-81ED-4DB2-BD59-A6C34878D82A}">
                    <a16:rowId xmlns:a16="http://schemas.microsoft.com/office/drawing/2014/main" val="3634982057"/>
                  </a:ext>
                </a:extLst>
              </a:tr>
              <a:tr h="130718">
                <a:tc>
                  <a:txBody>
                    <a:bodyPr/>
                    <a:lstStyle/>
                    <a:p>
                      <a:pPr algn="l" fontAlgn="ctr"/>
                      <a:r>
                        <a:rPr lang="en-GB" sz="800" b="0" i="1" u="none" strike="noStrike">
                          <a:solidFill>
                            <a:srgbClr val="FF0000"/>
                          </a:solidFill>
                          <a:effectLst/>
                          <a:latin typeface="Calibri" panose="020F0502020204030204" pitchFamily="34" charset="0"/>
                        </a:rPr>
                        <a:t>Add stakeholder</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extLst>
                  <a:ext uri="{0D108BD9-81ED-4DB2-BD59-A6C34878D82A}">
                    <a16:rowId xmlns:a16="http://schemas.microsoft.com/office/drawing/2014/main" val="1792469521"/>
                  </a:ext>
                </a:extLst>
              </a:tr>
              <a:tr h="130718">
                <a:tc>
                  <a:txBody>
                    <a:bodyPr/>
                    <a:lstStyle/>
                    <a:p>
                      <a:pPr algn="l" fontAlgn="ctr"/>
                      <a:r>
                        <a:rPr lang="en-GB" sz="800" b="0" i="1" u="none" strike="noStrike">
                          <a:solidFill>
                            <a:srgbClr val="FF0000"/>
                          </a:solidFill>
                          <a:effectLst/>
                          <a:latin typeface="Calibri" panose="020F0502020204030204" pitchFamily="34" charset="0"/>
                        </a:rPr>
                        <a:t>Add stakeholder</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extLst>
                  <a:ext uri="{0D108BD9-81ED-4DB2-BD59-A6C34878D82A}">
                    <a16:rowId xmlns:a16="http://schemas.microsoft.com/office/drawing/2014/main" val="2813827751"/>
                  </a:ext>
                </a:extLst>
              </a:tr>
              <a:tr h="130718">
                <a:tc>
                  <a:txBody>
                    <a:bodyPr/>
                    <a:lstStyle/>
                    <a:p>
                      <a:pPr algn="l" fontAlgn="ctr"/>
                      <a:r>
                        <a:rPr lang="en-GB" sz="800" b="0" i="1" u="none" strike="noStrike">
                          <a:solidFill>
                            <a:srgbClr val="FF0000"/>
                          </a:solidFill>
                          <a:effectLst/>
                          <a:latin typeface="Calibri" panose="020F0502020204030204" pitchFamily="34" charset="0"/>
                        </a:rPr>
                        <a:t>Add stakeholder</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extLst>
                  <a:ext uri="{0D108BD9-81ED-4DB2-BD59-A6C34878D82A}">
                    <a16:rowId xmlns:a16="http://schemas.microsoft.com/office/drawing/2014/main" val="377771645"/>
                  </a:ext>
                </a:extLst>
              </a:tr>
              <a:tr h="130718">
                <a:tc>
                  <a:txBody>
                    <a:bodyPr/>
                    <a:lstStyle/>
                    <a:p>
                      <a:pPr algn="l" fontAlgn="ctr"/>
                      <a:r>
                        <a:rPr lang="en-GB" sz="800" b="0" i="1" u="none" strike="noStrike">
                          <a:solidFill>
                            <a:srgbClr val="FF0000"/>
                          </a:solidFill>
                          <a:effectLst/>
                          <a:latin typeface="Calibri" panose="020F0502020204030204" pitchFamily="34" charset="0"/>
                        </a:rPr>
                        <a:t>Add stakeholder</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extLst>
                  <a:ext uri="{0D108BD9-81ED-4DB2-BD59-A6C34878D82A}">
                    <a16:rowId xmlns:a16="http://schemas.microsoft.com/office/drawing/2014/main" val="1116698276"/>
                  </a:ext>
                </a:extLst>
              </a:tr>
              <a:tr h="130718">
                <a:tc>
                  <a:txBody>
                    <a:bodyPr/>
                    <a:lstStyle/>
                    <a:p>
                      <a:pPr algn="l" fontAlgn="ctr"/>
                      <a:r>
                        <a:rPr lang="en-GB" sz="800" b="0" i="1" u="none" strike="noStrike">
                          <a:solidFill>
                            <a:srgbClr val="FF0000"/>
                          </a:solidFill>
                          <a:effectLst/>
                          <a:latin typeface="Calibri" panose="020F0502020204030204" pitchFamily="34" charset="0"/>
                        </a:rPr>
                        <a:t>Add stakeholder</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extLst>
                  <a:ext uri="{0D108BD9-81ED-4DB2-BD59-A6C34878D82A}">
                    <a16:rowId xmlns:a16="http://schemas.microsoft.com/office/drawing/2014/main" val="3466287433"/>
                  </a:ext>
                </a:extLst>
              </a:tr>
              <a:tr h="130718">
                <a:tc>
                  <a:txBody>
                    <a:bodyPr/>
                    <a:lstStyle/>
                    <a:p>
                      <a:pPr algn="l" fontAlgn="ctr"/>
                      <a:r>
                        <a:rPr lang="en-GB" sz="800" b="0" i="1" u="none" strike="noStrike">
                          <a:solidFill>
                            <a:srgbClr val="FF0000"/>
                          </a:solidFill>
                          <a:effectLst/>
                          <a:latin typeface="Calibri" panose="020F0502020204030204" pitchFamily="34" charset="0"/>
                        </a:rPr>
                        <a:t>Add stakeholder</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extLst>
                  <a:ext uri="{0D108BD9-81ED-4DB2-BD59-A6C34878D82A}">
                    <a16:rowId xmlns:a16="http://schemas.microsoft.com/office/drawing/2014/main" val="1545619770"/>
                  </a:ext>
                </a:extLst>
              </a:tr>
              <a:tr h="130718">
                <a:tc>
                  <a:txBody>
                    <a:bodyPr/>
                    <a:lstStyle/>
                    <a:p>
                      <a:pPr algn="l" fontAlgn="ctr"/>
                      <a:r>
                        <a:rPr lang="en-GB" sz="800" b="0" i="1" u="none" strike="noStrike">
                          <a:solidFill>
                            <a:srgbClr val="FF0000"/>
                          </a:solidFill>
                          <a:effectLst/>
                          <a:latin typeface="Calibri" panose="020F0502020204030204" pitchFamily="34" charset="0"/>
                        </a:rPr>
                        <a:t>Add stakeholder</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0"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tc>
                  <a:txBody>
                    <a:bodyPr/>
                    <a:lstStyle/>
                    <a:p>
                      <a:pPr algn="l" fontAlgn="ctr"/>
                      <a:r>
                        <a:rPr lang="en-GB" sz="800" b="0" i="1" u="none" strike="noStrike" dirty="0">
                          <a:solidFill>
                            <a:srgbClr val="000000"/>
                          </a:solidFill>
                          <a:effectLst/>
                          <a:latin typeface="Calibri" panose="020F0502020204030204" pitchFamily="34" charset="0"/>
                        </a:rPr>
                        <a:t> </a:t>
                      </a:r>
                    </a:p>
                  </a:txBody>
                  <a:tcPr marL="3992" marR="3992" marT="3992" marB="0" anchor="ctr">
                    <a:lnL w="6350" cap="flat" cmpd="sng" algn="ctr">
                      <a:solidFill>
                        <a:srgbClr val="4F6228"/>
                      </a:solidFill>
                      <a:prstDash val="solid"/>
                      <a:round/>
                      <a:headEnd type="none" w="med" len="med"/>
                      <a:tailEnd type="none" w="med" len="med"/>
                    </a:lnL>
                    <a:lnR w="6350" cap="flat" cmpd="sng" algn="ctr">
                      <a:solidFill>
                        <a:srgbClr val="4F6228"/>
                      </a:solidFill>
                      <a:prstDash val="solid"/>
                      <a:round/>
                      <a:headEnd type="none" w="med" len="med"/>
                      <a:tailEnd type="none" w="med" len="med"/>
                    </a:lnR>
                    <a:lnT w="6350" cap="flat" cmpd="sng" algn="ctr">
                      <a:solidFill>
                        <a:srgbClr val="4F6228"/>
                      </a:solidFill>
                      <a:prstDash val="solid"/>
                      <a:round/>
                      <a:headEnd type="none" w="med" len="med"/>
                      <a:tailEnd type="none" w="med" len="med"/>
                    </a:lnT>
                    <a:lnB w="6350" cap="flat" cmpd="sng" algn="ctr">
                      <a:solidFill>
                        <a:srgbClr val="4F6228"/>
                      </a:solidFill>
                      <a:prstDash val="solid"/>
                      <a:round/>
                      <a:headEnd type="none" w="med" len="med"/>
                      <a:tailEnd type="none" w="med" len="med"/>
                    </a:lnB>
                    <a:noFill/>
                  </a:tcPr>
                </a:tc>
                <a:extLst>
                  <a:ext uri="{0D108BD9-81ED-4DB2-BD59-A6C34878D82A}">
                    <a16:rowId xmlns:a16="http://schemas.microsoft.com/office/drawing/2014/main" val="3679397494"/>
                  </a:ext>
                </a:extLst>
              </a:tr>
            </a:tbl>
          </a:graphicData>
        </a:graphic>
      </p:graphicFrame>
    </p:spTree>
    <p:extLst>
      <p:ext uri="{BB962C8B-B14F-4D97-AF65-F5344CB8AC3E}">
        <p14:creationId xmlns:p14="http://schemas.microsoft.com/office/powerpoint/2010/main" val="800050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Stakeholder mapping: interest and power</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23617" y="1235415"/>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If considered useful, columns G and H from Template 6 may be used to classify stakeholders by their power and interest in water resources management, placing all stakeholders in one of the four boxes</a:t>
            </a:r>
            <a:endParaRPr lang="en-US" sz="2000" dirty="0">
              <a:cs typeface="Calibri"/>
            </a:endParaRPr>
          </a:p>
        </p:txBody>
      </p:sp>
      <p:graphicFrame>
        <p:nvGraphicFramePr>
          <p:cNvPr id="4" name="Table 3">
            <a:extLst>
              <a:ext uri="{FF2B5EF4-FFF2-40B4-BE49-F238E27FC236}">
                <a16:creationId xmlns:a16="http://schemas.microsoft.com/office/drawing/2014/main" id="{E02010AC-0D8C-5C22-DD3E-9708E13464F1}"/>
              </a:ext>
            </a:extLst>
          </p:cNvPr>
          <p:cNvGraphicFramePr>
            <a:graphicFrameLocks noGrp="1"/>
          </p:cNvGraphicFramePr>
          <p:nvPr>
            <p:extLst>
              <p:ext uri="{D42A27DB-BD31-4B8C-83A1-F6EECF244321}">
                <p14:modId xmlns:p14="http://schemas.microsoft.com/office/powerpoint/2010/main" val="1252843463"/>
              </p:ext>
            </p:extLst>
          </p:nvPr>
        </p:nvGraphicFramePr>
        <p:xfrm>
          <a:off x="2846724" y="2399720"/>
          <a:ext cx="6278709" cy="3053715"/>
        </p:xfrm>
        <a:graphic>
          <a:graphicData uri="http://schemas.openxmlformats.org/drawingml/2006/table">
            <a:tbl>
              <a:tblPr>
                <a:tableStyleId>{5C22544A-7EE6-4342-B048-85BDC9FD1C3A}</a:tableStyleId>
              </a:tblPr>
              <a:tblGrid>
                <a:gridCol w="384465">
                  <a:extLst>
                    <a:ext uri="{9D8B030D-6E8A-4147-A177-3AD203B41FA5}">
                      <a16:colId xmlns:a16="http://schemas.microsoft.com/office/drawing/2014/main" val="3831184986"/>
                    </a:ext>
                  </a:extLst>
                </a:gridCol>
                <a:gridCol w="2683946">
                  <a:extLst>
                    <a:ext uri="{9D8B030D-6E8A-4147-A177-3AD203B41FA5}">
                      <a16:colId xmlns:a16="http://schemas.microsoft.com/office/drawing/2014/main" val="2409046416"/>
                    </a:ext>
                  </a:extLst>
                </a:gridCol>
                <a:gridCol w="3210298">
                  <a:extLst>
                    <a:ext uri="{9D8B030D-6E8A-4147-A177-3AD203B41FA5}">
                      <a16:colId xmlns:a16="http://schemas.microsoft.com/office/drawing/2014/main" val="2094958022"/>
                    </a:ext>
                  </a:extLst>
                </a:gridCol>
              </a:tblGrid>
              <a:tr h="666750">
                <a:tc rowSpan="3">
                  <a:txBody>
                    <a:bodyPr/>
                    <a:lstStyle/>
                    <a:p>
                      <a:pPr algn="ctr" fontAlgn="b"/>
                      <a:r>
                        <a:rPr lang="en-GB" sz="1600" b="1" u="none" strike="noStrike" dirty="0">
                          <a:effectLst/>
                        </a:rPr>
                        <a:t>Power</a:t>
                      </a:r>
                      <a:endParaRPr lang="en-GB" sz="2000" b="1" i="0" u="none" strike="noStrike" dirty="0">
                        <a:solidFill>
                          <a:srgbClr val="000000"/>
                        </a:solidFill>
                        <a:effectLst/>
                        <a:latin typeface="Calibri" panose="020F0502020204030204" pitchFamily="34" charset="0"/>
                      </a:endParaRPr>
                    </a:p>
                  </a:txBody>
                  <a:tcPr marL="0" marR="0" marT="0" marB="0" vert="vert270" anchor="ctr"/>
                </a:tc>
                <a:tc>
                  <a:txBody>
                    <a:bodyPr/>
                    <a:lstStyle/>
                    <a:p>
                      <a:pPr algn="l" fontAlgn="ctr"/>
                      <a:r>
                        <a:rPr lang="en-US" sz="1600" b="1" u="none" strike="noStrike" dirty="0">
                          <a:effectLst/>
                        </a:rPr>
                        <a:t>HIGH POWER / LOW INTEREST</a:t>
                      </a:r>
                      <a:br>
                        <a:rPr lang="en-US" sz="1600" u="none" strike="noStrike" dirty="0">
                          <a:effectLst/>
                        </a:rPr>
                      </a:br>
                      <a:r>
                        <a:rPr lang="en-US" sz="1600" u="none" strike="noStrike" dirty="0">
                          <a:effectLst/>
                        </a:rPr>
                        <a:t>• Could the work benefit from their influence?</a:t>
                      </a:r>
                      <a:br>
                        <a:rPr lang="en-US" sz="1600" u="none" strike="noStrike" dirty="0">
                          <a:effectLst/>
                        </a:rPr>
                      </a:br>
                      <a:r>
                        <a:rPr lang="en-US" sz="1600" u="none" strike="noStrike" dirty="0">
                          <a:effectLst/>
                        </a:rPr>
                        <a:t>• How do we create and foster buy-in?</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600" b="1" u="none" strike="noStrike" dirty="0">
                          <a:effectLst/>
                        </a:rPr>
                        <a:t>HIGH POWER / HIGH INTEREST</a:t>
                      </a:r>
                      <a:br>
                        <a:rPr lang="en-US" sz="1600" u="none" strike="noStrike" dirty="0">
                          <a:effectLst/>
                        </a:rPr>
                      </a:br>
                      <a:r>
                        <a:rPr lang="en-US" sz="1600" u="none" strike="noStrike" dirty="0">
                          <a:effectLst/>
                        </a:rPr>
                        <a:t>• How are they already influencing the work?</a:t>
                      </a:r>
                      <a:br>
                        <a:rPr lang="en-US" sz="1600" u="none" strike="noStrike" dirty="0">
                          <a:effectLst/>
                        </a:rPr>
                      </a:br>
                      <a:r>
                        <a:rPr lang="en-US" sz="1600" u="none" strike="noStrike" dirty="0">
                          <a:effectLst/>
                        </a:rPr>
                        <a:t>• Is this beneficial or harmful?</a:t>
                      </a:r>
                      <a:br>
                        <a:rPr lang="en-US" sz="1600" u="none" strike="noStrike" dirty="0">
                          <a:effectLst/>
                        </a:rPr>
                      </a:br>
                      <a:r>
                        <a:rPr lang="en-US" sz="1600" u="none" strike="noStrike" dirty="0">
                          <a:effectLst/>
                        </a:rPr>
                        <a:t>• How can we encourage them to “spend their privilege”?</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15343116"/>
                  </a:ext>
                </a:extLst>
              </a:tr>
              <a:tr h="666750">
                <a:tc vMerge="1">
                  <a:txBody>
                    <a:bodyPr/>
                    <a:lstStyle/>
                    <a:p>
                      <a:endParaRPr lang="en-GB"/>
                    </a:p>
                  </a:txBody>
                  <a:tcPr/>
                </a:tc>
                <a:tc>
                  <a:txBody>
                    <a:bodyPr/>
                    <a:lstStyle/>
                    <a:p>
                      <a:pPr algn="l" fontAlgn="ctr"/>
                      <a:r>
                        <a:rPr lang="en-US" sz="1600" b="1" u="none" strike="noStrike" dirty="0">
                          <a:effectLst/>
                        </a:rPr>
                        <a:t>LOW POWER / LOW INTEREST</a:t>
                      </a:r>
                      <a:br>
                        <a:rPr lang="en-US" sz="1600" u="none" strike="noStrike" dirty="0">
                          <a:effectLst/>
                        </a:rPr>
                      </a:br>
                      <a:r>
                        <a:rPr lang="en-US" sz="1600" u="none" strike="noStrike" dirty="0">
                          <a:effectLst/>
                        </a:rPr>
                        <a:t>• Does/should the work involve them?</a:t>
                      </a:r>
                      <a:br>
                        <a:rPr lang="en-US" sz="1600" u="none" strike="noStrike" dirty="0">
                          <a:effectLst/>
                        </a:rPr>
                      </a:br>
                      <a:r>
                        <a:rPr lang="en-US" sz="1600" u="none" strike="noStrike" dirty="0">
                          <a:effectLst/>
                        </a:rPr>
                        <a:t>• How might we promote the benefits?</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1600" b="1" u="none" strike="noStrike" dirty="0">
                          <a:effectLst/>
                        </a:rPr>
                        <a:t>LOW POWER / HIGH INTEREST</a:t>
                      </a:r>
                      <a:br>
                        <a:rPr lang="en-US" sz="1600" u="none" strike="noStrike" dirty="0">
                          <a:effectLst/>
                        </a:rPr>
                      </a:br>
                      <a:r>
                        <a:rPr lang="en-US" sz="1600" u="none" strike="noStrike" dirty="0">
                          <a:effectLst/>
                        </a:rPr>
                        <a:t>• What has their role been to date?</a:t>
                      </a:r>
                      <a:br>
                        <a:rPr lang="en-US" sz="1600" u="none" strike="noStrike" dirty="0">
                          <a:effectLst/>
                        </a:rPr>
                      </a:br>
                      <a:r>
                        <a:rPr lang="en-US" sz="1600" u="none" strike="noStrike" dirty="0">
                          <a:effectLst/>
                        </a:rPr>
                        <a:t>• What are their perspectives?</a:t>
                      </a:r>
                      <a:br>
                        <a:rPr lang="en-US" sz="1600" u="none" strike="noStrike" dirty="0">
                          <a:effectLst/>
                        </a:rPr>
                      </a:br>
                      <a:r>
                        <a:rPr lang="en-US" sz="1600" u="none" strike="noStrike" dirty="0">
                          <a:effectLst/>
                        </a:rPr>
                        <a:t>• How might we grow their influence?</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54674904"/>
                  </a:ext>
                </a:extLst>
              </a:tr>
              <a:tr h="371475">
                <a:tc vMerge="1">
                  <a:txBody>
                    <a:bodyPr/>
                    <a:lstStyle/>
                    <a:p>
                      <a:pPr algn="l" fontAlgn="ctr"/>
                      <a:endParaRPr lang="en-GB" sz="1000" b="0" i="0" u="none" strike="noStrike" dirty="0">
                        <a:solidFill>
                          <a:srgbClr val="000000"/>
                        </a:solidFill>
                        <a:effectLst/>
                        <a:latin typeface="Calibri" panose="020F0502020204030204" pitchFamily="34" charset="0"/>
                      </a:endParaRPr>
                    </a:p>
                  </a:txBody>
                  <a:tcPr marL="0" marR="0" marT="0" marB="0" anchor="ctr"/>
                </a:tc>
                <a:tc gridSpan="2">
                  <a:txBody>
                    <a:bodyPr/>
                    <a:lstStyle/>
                    <a:p>
                      <a:pPr algn="ctr" fontAlgn="ctr"/>
                      <a:r>
                        <a:rPr lang="en-GB" sz="1600" b="1" u="none" strike="noStrike" dirty="0">
                          <a:effectLst/>
                        </a:rPr>
                        <a:t>Interest</a:t>
                      </a:r>
                      <a:endParaRPr lang="en-GB" sz="16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GB"/>
                    </a:p>
                  </a:txBody>
                  <a:tcPr/>
                </a:tc>
                <a:extLst>
                  <a:ext uri="{0D108BD9-81ED-4DB2-BD59-A6C34878D82A}">
                    <a16:rowId xmlns:a16="http://schemas.microsoft.com/office/drawing/2014/main" val="3597218456"/>
                  </a:ext>
                </a:extLst>
              </a:tr>
            </a:tbl>
          </a:graphicData>
        </a:graphic>
      </p:graphicFrame>
      <p:cxnSp>
        <p:nvCxnSpPr>
          <p:cNvPr id="6" name="Straight Arrow Connector 5">
            <a:extLst>
              <a:ext uri="{FF2B5EF4-FFF2-40B4-BE49-F238E27FC236}">
                <a16:creationId xmlns:a16="http://schemas.microsoft.com/office/drawing/2014/main" id="{6EA1FFC4-C373-60D9-272D-559847DEB614}"/>
              </a:ext>
            </a:extLst>
          </p:cNvPr>
          <p:cNvCxnSpPr>
            <a:cxnSpLocks/>
          </p:cNvCxnSpPr>
          <p:nvPr/>
        </p:nvCxnSpPr>
        <p:spPr>
          <a:xfrm flipV="1">
            <a:off x="3158628" y="2552893"/>
            <a:ext cx="0" cy="259231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53B8576-A3BA-4D08-8E6F-781663302BF2}"/>
              </a:ext>
            </a:extLst>
          </p:cNvPr>
          <p:cNvCxnSpPr>
            <a:cxnSpLocks/>
          </p:cNvCxnSpPr>
          <p:nvPr/>
        </p:nvCxnSpPr>
        <p:spPr>
          <a:xfrm>
            <a:off x="3161664" y="5145206"/>
            <a:ext cx="5852371"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5F25D83-9D9C-6A92-04E5-3068777F2EA5}"/>
              </a:ext>
            </a:extLst>
          </p:cNvPr>
          <p:cNvSpPr txBox="1"/>
          <p:nvPr/>
        </p:nvSpPr>
        <p:spPr>
          <a:xfrm>
            <a:off x="664611" y="6393278"/>
            <a:ext cx="11454533" cy="369332"/>
          </a:xfrm>
          <a:prstGeom prst="rect">
            <a:avLst/>
          </a:prstGeom>
          <a:noFill/>
        </p:spPr>
        <p:txBody>
          <a:bodyPr wrap="square">
            <a:spAutoFit/>
          </a:bodyPr>
          <a:lstStyle/>
          <a:p>
            <a:pPr algn="l" fontAlgn="ctr"/>
            <a:r>
              <a:rPr lang="en-US" sz="1800" u="none" strike="noStrike" dirty="0">
                <a:effectLst/>
              </a:rPr>
              <a:t>Source: Based on GWP (2022). The MSP Sourcebook: A Guide for Multi-Stakeholder Partnerships in Water Management.</a:t>
            </a:r>
            <a:endParaRPr lang="en-US" sz="18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494196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19EB3-B5F0-FAC5-5AF4-FC13EB88FE37}"/>
              </a:ext>
            </a:extLst>
          </p:cNvPr>
          <p:cNvSpPr>
            <a:spLocks noGrp="1"/>
          </p:cNvSpPr>
          <p:nvPr>
            <p:ph type="title"/>
          </p:nvPr>
        </p:nvSpPr>
        <p:spPr/>
        <p:txBody>
          <a:bodyPr/>
          <a:lstStyle/>
          <a:p>
            <a:r>
              <a:rPr lang="en-GB" dirty="0"/>
              <a:t>Section 5: Proposed consultation process and organisation structure </a:t>
            </a:r>
          </a:p>
        </p:txBody>
      </p:sp>
    </p:spTree>
    <p:extLst>
      <p:ext uri="{BB962C8B-B14F-4D97-AF65-F5344CB8AC3E}">
        <p14:creationId xmlns:p14="http://schemas.microsoft.com/office/powerpoint/2010/main" val="2726548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Proposed consultation process </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19156" y="1420953"/>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This slide should present the number of proposed consultations, the suggested timeline, the suggested methodological focus to be employed, a draft agenda for the consultation(s), working language(s), and the venue(s) or platform and date(s) of consultation(s), considering the available resources, current circumstances of the country and common engagement mechanisms. As many slides may be presented as needed to address </a:t>
            </a:r>
            <a:r>
              <a:rPr lang="en-US" sz="2000" i="1">
                <a:ea typeface="+mn-lt"/>
                <a:cs typeface="+mn-lt"/>
              </a:rPr>
              <a:t>this section</a:t>
            </a:r>
            <a:endParaRPr lang="en-US" sz="2000" dirty="0">
              <a:cs typeface="Calibri"/>
            </a:endParaRPr>
          </a:p>
        </p:txBody>
      </p:sp>
    </p:spTree>
    <p:extLst>
      <p:ext uri="{BB962C8B-B14F-4D97-AF65-F5344CB8AC3E}">
        <p14:creationId xmlns:p14="http://schemas.microsoft.com/office/powerpoint/2010/main" val="208132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Proposed organisation structure</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19156" y="1420953"/>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This slide should present the proposed integration of the different stakeholders in the task force and consultation group, using the stakeholder mapping and the image below, as well as any coordination mechanisms that may need to be defined within and between each of </a:t>
            </a:r>
            <a:r>
              <a:rPr lang="en-US" sz="2000" i="1">
                <a:ea typeface="+mn-lt"/>
                <a:cs typeface="+mn-lt"/>
              </a:rPr>
              <a:t>these levels </a:t>
            </a:r>
            <a:endParaRPr lang="en-US" sz="2000" dirty="0">
              <a:cs typeface="Calibri"/>
            </a:endParaRPr>
          </a:p>
        </p:txBody>
      </p:sp>
      <p:pic>
        <p:nvPicPr>
          <p:cNvPr id="4" name="Picture 3">
            <a:extLst>
              <a:ext uri="{FF2B5EF4-FFF2-40B4-BE49-F238E27FC236}">
                <a16:creationId xmlns:a16="http://schemas.microsoft.com/office/drawing/2014/main" id="{6452475E-52CA-3BC0-DD5B-6EF9CAA242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7907" y="2746516"/>
            <a:ext cx="2496185" cy="2492375"/>
          </a:xfrm>
          <a:prstGeom prst="rect">
            <a:avLst/>
          </a:prstGeom>
          <a:noFill/>
        </p:spPr>
      </p:pic>
    </p:spTree>
    <p:extLst>
      <p:ext uri="{BB962C8B-B14F-4D97-AF65-F5344CB8AC3E}">
        <p14:creationId xmlns:p14="http://schemas.microsoft.com/office/powerpoint/2010/main" val="397105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19EB3-B5F0-FAC5-5AF4-FC13EB88FE37}"/>
              </a:ext>
            </a:extLst>
          </p:cNvPr>
          <p:cNvSpPr>
            <a:spLocks noGrp="1"/>
          </p:cNvSpPr>
          <p:nvPr>
            <p:ph type="title"/>
          </p:nvPr>
        </p:nvSpPr>
        <p:spPr/>
        <p:txBody>
          <a:bodyPr/>
          <a:lstStyle/>
          <a:p>
            <a:r>
              <a:rPr lang="en-GB" dirty="0"/>
              <a:t>Section 1: The challenge</a:t>
            </a:r>
          </a:p>
        </p:txBody>
      </p:sp>
    </p:spTree>
    <p:extLst>
      <p:ext uri="{BB962C8B-B14F-4D97-AF65-F5344CB8AC3E}">
        <p14:creationId xmlns:p14="http://schemas.microsoft.com/office/powerpoint/2010/main" val="93082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SDG 6.5.1 snapshot</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23617" y="1235415"/>
            <a:ext cx="10053940" cy="4828424"/>
          </a:xfrm>
        </p:spPr>
        <p:txBody>
          <a:bodyPr vert="horz" lIns="91440" tIns="45720" rIns="91440" bIns="45720" rtlCol="0" anchor="t">
            <a:normAutofit/>
          </a:bodyPr>
          <a:lstStyle/>
          <a:p>
            <a:r>
              <a:rPr lang="en-US" sz="2000" b="1" dirty="0">
                <a:ea typeface="+mn-lt"/>
                <a:cs typeface="+mn-lt"/>
              </a:rPr>
              <a:t>Instruction:</a:t>
            </a:r>
            <a:r>
              <a:rPr lang="en-US" sz="2000" i="1" dirty="0">
                <a:ea typeface="+mn-lt"/>
                <a:cs typeface="+mn-lt"/>
              </a:rPr>
              <a:t> Provide an overview of the most recent status of IWRM implementation in your country (Average, Enabling environment, Institutions and participation, Management instruments, Financing), and describe what has changed in the scores compared to previous SDG 6.5.1 reporting rounds. Any significant measures that have boosted progress across monitoring rounds should be highlighted. Please use data from the Country Database available on the IWRM Data Portal at </a:t>
            </a:r>
            <a:r>
              <a:rPr lang="en-US" sz="2000" i="1" dirty="0">
                <a:ea typeface="+mn-lt"/>
                <a:cs typeface="+mn-lt"/>
                <a:hlinkClick r:id="rId2"/>
              </a:rPr>
              <a:t>http://iwrmdataportal.unepdhi.org/countrydatabase</a:t>
            </a:r>
            <a:endParaRPr lang="en-US" sz="2000" i="1" dirty="0">
              <a:ea typeface="+mn-lt"/>
              <a:cs typeface="+mn-lt"/>
            </a:endParaRPr>
          </a:p>
          <a:p>
            <a:endParaRPr lang="en-US" sz="2000" dirty="0">
              <a:ea typeface="+mn-lt"/>
              <a:cs typeface="+mn-lt"/>
            </a:endParaRPr>
          </a:p>
          <a:p>
            <a:endParaRPr lang="en-US" sz="2000" dirty="0">
              <a:cs typeface="Calibri"/>
            </a:endParaRPr>
          </a:p>
          <a:p>
            <a:endParaRPr lang="en-US" sz="2000" dirty="0">
              <a:ea typeface="+mn-lt"/>
              <a:cs typeface="+mn-lt"/>
            </a:endParaRPr>
          </a:p>
          <a:p>
            <a:endParaRPr lang="en-US" sz="2000" dirty="0"/>
          </a:p>
        </p:txBody>
      </p:sp>
      <p:pic>
        <p:nvPicPr>
          <p:cNvPr id="4" name="Picture 5" descr="Graphical user interface&#10;&#10;Description automatically generated">
            <a:extLst>
              <a:ext uri="{FF2B5EF4-FFF2-40B4-BE49-F238E27FC236}">
                <a16:creationId xmlns:a16="http://schemas.microsoft.com/office/drawing/2014/main" id="{958BE610-B060-6250-7487-7C9FA6C8102E}"/>
              </a:ext>
            </a:extLst>
          </p:cNvPr>
          <p:cNvPicPr>
            <a:picLocks noChangeAspect="1"/>
          </p:cNvPicPr>
          <p:nvPr/>
        </p:nvPicPr>
        <p:blipFill rotWithShape="1">
          <a:blip r:embed="rId3"/>
          <a:srcRect l="27050" t="28178" r="28399" b="4900"/>
          <a:stretch/>
        </p:blipFill>
        <p:spPr>
          <a:xfrm>
            <a:off x="3819407" y="2975697"/>
            <a:ext cx="4560370" cy="3853781"/>
          </a:xfrm>
          <a:prstGeom prst="rect">
            <a:avLst/>
          </a:prstGeom>
        </p:spPr>
      </p:pic>
      <p:sp>
        <p:nvSpPr>
          <p:cNvPr id="5" name="TextBox 4">
            <a:extLst>
              <a:ext uri="{FF2B5EF4-FFF2-40B4-BE49-F238E27FC236}">
                <a16:creationId xmlns:a16="http://schemas.microsoft.com/office/drawing/2014/main" id="{F2C0E842-9A4D-CD9C-5A90-D0B8FB0D192C}"/>
              </a:ext>
            </a:extLst>
          </p:cNvPr>
          <p:cNvSpPr txBox="1"/>
          <p:nvPr/>
        </p:nvSpPr>
        <p:spPr>
          <a:xfrm rot="19500000">
            <a:off x="4711883" y="4305969"/>
            <a:ext cx="2973805" cy="553998"/>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EXAMPLE!</a:t>
            </a:r>
          </a:p>
          <a:p>
            <a:pPr algn="ctr"/>
            <a:r>
              <a:rPr lang="en-US" sz="1200" i="1" dirty="0">
                <a:cs typeface="Calibri"/>
              </a:rPr>
              <a:t>Insert snapshot here</a:t>
            </a:r>
          </a:p>
        </p:txBody>
      </p:sp>
    </p:spTree>
    <p:extLst>
      <p:ext uri="{BB962C8B-B14F-4D97-AF65-F5344CB8AC3E}">
        <p14:creationId xmlns:p14="http://schemas.microsoft.com/office/powerpoint/2010/main" val="2018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IWRM challenges: enabling environment</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05775" y="1474478"/>
            <a:ext cx="10053940" cy="4828424"/>
          </a:xfrm>
        </p:spPr>
        <p:txBody>
          <a:bodyPr vert="horz" lIns="91440" tIns="45720" rIns="91440" bIns="45720" rtlCol="0" anchor="t">
            <a:normAutofit/>
          </a:bodyPr>
          <a:lstStyle/>
          <a:p>
            <a:r>
              <a:rPr lang="en-US" sz="2000" i="1" dirty="0">
                <a:ea typeface="+mn-lt"/>
                <a:cs typeface="+mn-lt"/>
              </a:rPr>
              <a:t>Provide a brief overview of the main challenges that can be identified from comparing the SDG 6.5.1 scores of the current and previous reporting rounds as regards the enabling environment (feel free to add more lines if needed). This may be based on the stakeholder consultation reports available on the SDG 6 IWRM Support </a:t>
            </a:r>
            <a:r>
              <a:rPr lang="en-US" sz="2000" i="1" dirty="0" err="1">
                <a:ea typeface="+mn-lt"/>
                <a:cs typeface="+mn-lt"/>
              </a:rPr>
              <a:t>Programme’s</a:t>
            </a:r>
            <a:r>
              <a:rPr lang="en-US" sz="2000" i="1" dirty="0">
                <a:ea typeface="+mn-lt"/>
                <a:cs typeface="+mn-lt"/>
              </a:rPr>
              <a:t> results map (see </a:t>
            </a:r>
            <a:r>
              <a:rPr lang="en-US" sz="2000" i="1" dirty="0">
                <a:ea typeface="+mn-lt"/>
                <a:cs typeface="+mn-lt"/>
                <a:hlinkClick r:id="rId2"/>
              </a:rPr>
              <a:t>https://www.gwp.org/en/sdg6support/sdgmap/</a:t>
            </a:r>
            <a:r>
              <a:rPr lang="en-US" sz="2000" i="1" dirty="0">
                <a:ea typeface="+mn-lt"/>
                <a:cs typeface="+mn-lt"/>
              </a:rPr>
              <a:t>), among other sources  </a:t>
            </a:r>
          </a:p>
          <a:p>
            <a:r>
              <a:rPr lang="en-US" sz="2000" b="1" i="1" dirty="0">
                <a:cs typeface="Calibri"/>
              </a:rPr>
              <a:t>Challenges:</a:t>
            </a:r>
          </a:p>
          <a:p>
            <a:r>
              <a:rPr lang="en-US" sz="2000" b="1" i="1" dirty="0">
                <a:cs typeface="Calibri"/>
              </a:rPr>
              <a:t>1.</a:t>
            </a:r>
          </a:p>
          <a:p>
            <a:r>
              <a:rPr lang="en-US" sz="2000" b="1" i="1" dirty="0">
                <a:ea typeface="+mn-lt"/>
                <a:cs typeface="+mn-lt"/>
              </a:rPr>
              <a:t>2.</a:t>
            </a:r>
          </a:p>
          <a:p>
            <a:r>
              <a:rPr lang="en-US" sz="2000" b="1" i="1" dirty="0">
                <a:cs typeface="Calibri"/>
              </a:rPr>
              <a:t>3.</a:t>
            </a:r>
          </a:p>
          <a:p>
            <a:r>
              <a:rPr lang="en-US" sz="2000" b="1" i="1" dirty="0">
                <a:cs typeface="Calibri"/>
              </a:rPr>
              <a:t>4.</a:t>
            </a:r>
          </a:p>
        </p:txBody>
      </p:sp>
    </p:spTree>
    <p:extLst>
      <p:ext uri="{BB962C8B-B14F-4D97-AF65-F5344CB8AC3E}">
        <p14:creationId xmlns:p14="http://schemas.microsoft.com/office/powerpoint/2010/main" val="1362586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IWRM challenges: institutions and participation </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596854" y="1467362"/>
            <a:ext cx="10053940" cy="4828424"/>
          </a:xfrm>
        </p:spPr>
        <p:txBody>
          <a:bodyPr vert="horz" lIns="91440" tIns="45720" rIns="91440" bIns="45720" rtlCol="0" anchor="t">
            <a:normAutofit/>
          </a:bodyPr>
          <a:lstStyle/>
          <a:p>
            <a:r>
              <a:rPr lang="en-US" sz="2000" i="1" dirty="0">
                <a:ea typeface="+mn-lt"/>
                <a:cs typeface="+mn-lt"/>
              </a:rPr>
              <a:t>Provide a brief overview of the main challenges that can be identified from comparing the SDG 6.5.1 scores of the current and previous reporting rounds as regards the institutions and participation (feel free to add more lines if needed). This may be based on the stakeholder consultation reports available on the SDG 6 IWRM Support </a:t>
            </a:r>
            <a:r>
              <a:rPr lang="en-US" sz="2000" i="1" dirty="0" err="1">
                <a:ea typeface="+mn-lt"/>
                <a:cs typeface="+mn-lt"/>
              </a:rPr>
              <a:t>Programme’s</a:t>
            </a:r>
            <a:r>
              <a:rPr lang="en-US" sz="2000" i="1" dirty="0">
                <a:ea typeface="+mn-lt"/>
                <a:cs typeface="+mn-lt"/>
              </a:rPr>
              <a:t> results map (see </a:t>
            </a:r>
            <a:r>
              <a:rPr lang="en-US" sz="2000" i="1" dirty="0">
                <a:ea typeface="+mn-lt"/>
                <a:cs typeface="+mn-lt"/>
                <a:hlinkClick r:id="rId2"/>
              </a:rPr>
              <a:t>https://www.gwp.org/en/sdg6support/sdgmap/</a:t>
            </a:r>
            <a:r>
              <a:rPr lang="en-US" sz="2000" i="1" dirty="0">
                <a:ea typeface="+mn-lt"/>
                <a:cs typeface="+mn-lt"/>
              </a:rPr>
              <a:t>), among other sources  </a:t>
            </a:r>
          </a:p>
          <a:p>
            <a:r>
              <a:rPr lang="en-US" sz="2000" b="1" i="1" dirty="0">
                <a:cs typeface="Calibri"/>
              </a:rPr>
              <a:t>Challenges:</a:t>
            </a:r>
          </a:p>
          <a:p>
            <a:r>
              <a:rPr lang="en-US" sz="2000" b="1" i="1" dirty="0">
                <a:cs typeface="Calibri"/>
              </a:rPr>
              <a:t>1.</a:t>
            </a:r>
          </a:p>
          <a:p>
            <a:r>
              <a:rPr lang="en-US" sz="2000" b="1" i="1" dirty="0">
                <a:ea typeface="+mn-lt"/>
                <a:cs typeface="+mn-lt"/>
              </a:rPr>
              <a:t>2.</a:t>
            </a:r>
          </a:p>
          <a:p>
            <a:r>
              <a:rPr lang="en-US" sz="2000" b="1" i="1" dirty="0">
                <a:cs typeface="Calibri"/>
              </a:rPr>
              <a:t>3.</a:t>
            </a:r>
          </a:p>
          <a:p>
            <a:r>
              <a:rPr lang="en-US" sz="2000" b="1" i="1" dirty="0">
                <a:cs typeface="Calibri"/>
              </a:rPr>
              <a:t>4.</a:t>
            </a:r>
          </a:p>
        </p:txBody>
      </p:sp>
    </p:spTree>
    <p:extLst>
      <p:ext uri="{BB962C8B-B14F-4D97-AF65-F5344CB8AC3E}">
        <p14:creationId xmlns:p14="http://schemas.microsoft.com/office/powerpoint/2010/main" val="300706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IWRM challenges: management instruments</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596854" y="1485202"/>
            <a:ext cx="10053940" cy="4828424"/>
          </a:xfrm>
        </p:spPr>
        <p:txBody>
          <a:bodyPr vert="horz" lIns="91440" tIns="45720" rIns="91440" bIns="45720" rtlCol="0" anchor="t">
            <a:normAutofit/>
          </a:bodyPr>
          <a:lstStyle/>
          <a:p>
            <a:r>
              <a:rPr lang="en-US" sz="2000" i="1" dirty="0">
                <a:ea typeface="+mn-lt"/>
                <a:cs typeface="+mn-lt"/>
              </a:rPr>
              <a:t>Provide a brief overview of the main challenges that can be identified from comparing the SDG 6.5.1 scores of the current and previous reporting rounds as regards the management instruments (feel free to add more lines if needed). This may be based on the stakeholder consultation reports available on the SDG 6 IWRM Support </a:t>
            </a:r>
            <a:r>
              <a:rPr lang="en-US" sz="2000" i="1" dirty="0" err="1">
                <a:ea typeface="+mn-lt"/>
                <a:cs typeface="+mn-lt"/>
              </a:rPr>
              <a:t>Programme’s</a:t>
            </a:r>
            <a:r>
              <a:rPr lang="en-US" sz="2000" i="1" dirty="0">
                <a:ea typeface="+mn-lt"/>
                <a:cs typeface="+mn-lt"/>
              </a:rPr>
              <a:t> results map (see </a:t>
            </a:r>
            <a:r>
              <a:rPr lang="en-US" sz="2000" i="1" dirty="0">
                <a:ea typeface="+mn-lt"/>
                <a:cs typeface="+mn-lt"/>
                <a:hlinkClick r:id="rId2"/>
              </a:rPr>
              <a:t>https://www.gwp.org/en/sdg6support/sdgmap/</a:t>
            </a:r>
            <a:r>
              <a:rPr lang="en-US" sz="2000" i="1" dirty="0">
                <a:ea typeface="+mn-lt"/>
                <a:cs typeface="+mn-lt"/>
              </a:rPr>
              <a:t>), among other sources  </a:t>
            </a:r>
          </a:p>
          <a:p>
            <a:r>
              <a:rPr lang="en-US" sz="2000" b="1" i="1" dirty="0">
                <a:cs typeface="Calibri"/>
              </a:rPr>
              <a:t>Challenges:</a:t>
            </a:r>
          </a:p>
          <a:p>
            <a:r>
              <a:rPr lang="en-US" sz="2000" b="1" i="1" dirty="0">
                <a:cs typeface="Calibri"/>
              </a:rPr>
              <a:t>1.</a:t>
            </a:r>
          </a:p>
          <a:p>
            <a:r>
              <a:rPr lang="en-US" sz="2000" b="1" i="1" dirty="0">
                <a:ea typeface="+mn-lt"/>
                <a:cs typeface="+mn-lt"/>
              </a:rPr>
              <a:t>2.</a:t>
            </a:r>
          </a:p>
          <a:p>
            <a:r>
              <a:rPr lang="en-US" sz="2000" b="1" i="1" dirty="0">
                <a:cs typeface="Calibri"/>
              </a:rPr>
              <a:t>3.</a:t>
            </a:r>
          </a:p>
          <a:p>
            <a:r>
              <a:rPr lang="en-US" sz="2000" b="1" i="1" dirty="0">
                <a:cs typeface="Calibri"/>
              </a:rPr>
              <a:t>4.</a:t>
            </a:r>
          </a:p>
          <a:p>
            <a:endParaRPr lang="en-US" sz="2000" b="1" i="1" dirty="0">
              <a:cs typeface="Calibri"/>
            </a:endParaRPr>
          </a:p>
        </p:txBody>
      </p:sp>
    </p:spTree>
    <p:extLst>
      <p:ext uri="{BB962C8B-B14F-4D97-AF65-F5344CB8AC3E}">
        <p14:creationId xmlns:p14="http://schemas.microsoft.com/office/powerpoint/2010/main" val="163396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IWRM challenges: finances</a:t>
            </a:r>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596854" y="1485202"/>
            <a:ext cx="10053940" cy="4828424"/>
          </a:xfrm>
        </p:spPr>
        <p:txBody>
          <a:bodyPr vert="horz" lIns="91440" tIns="45720" rIns="91440" bIns="45720" rtlCol="0" anchor="t">
            <a:normAutofit/>
          </a:bodyPr>
          <a:lstStyle/>
          <a:p>
            <a:r>
              <a:rPr lang="en-US" sz="2000" i="1" dirty="0">
                <a:ea typeface="+mn-lt"/>
                <a:cs typeface="+mn-lt"/>
              </a:rPr>
              <a:t>Provide a brief overview of the main challenges that can be identified from comparing the SDG 6.5.1 scores of the current and previous reporting rounds as regards the management instruments (feel free to add more lines if needed). This may be based on the stakeholder consultation reports available on the SDG 6 IWRM Support </a:t>
            </a:r>
            <a:r>
              <a:rPr lang="en-US" sz="2000" i="1" dirty="0" err="1">
                <a:ea typeface="+mn-lt"/>
                <a:cs typeface="+mn-lt"/>
              </a:rPr>
              <a:t>Programme’s</a:t>
            </a:r>
            <a:r>
              <a:rPr lang="en-US" sz="2000" i="1" dirty="0">
                <a:ea typeface="+mn-lt"/>
                <a:cs typeface="+mn-lt"/>
              </a:rPr>
              <a:t> results map (see </a:t>
            </a:r>
            <a:r>
              <a:rPr lang="en-US" sz="2000" i="1" dirty="0">
                <a:ea typeface="+mn-lt"/>
                <a:cs typeface="+mn-lt"/>
                <a:hlinkClick r:id="rId2"/>
              </a:rPr>
              <a:t>https://www.gwp.org/en/sdg6support/sdgmap/</a:t>
            </a:r>
            <a:r>
              <a:rPr lang="en-US" sz="2000" i="1" dirty="0">
                <a:ea typeface="+mn-lt"/>
                <a:cs typeface="+mn-lt"/>
              </a:rPr>
              <a:t>), among other sources  </a:t>
            </a:r>
          </a:p>
          <a:p>
            <a:r>
              <a:rPr lang="en-US" sz="2000" b="1" i="1" dirty="0">
                <a:cs typeface="Calibri"/>
              </a:rPr>
              <a:t>Challenges:</a:t>
            </a:r>
          </a:p>
          <a:p>
            <a:r>
              <a:rPr lang="en-US" sz="2000" b="1" i="1" dirty="0">
                <a:cs typeface="Calibri"/>
              </a:rPr>
              <a:t>1.</a:t>
            </a:r>
          </a:p>
          <a:p>
            <a:r>
              <a:rPr lang="en-US" sz="2000" b="1" i="1" dirty="0">
                <a:ea typeface="+mn-lt"/>
                <a:cs typeface="+mn-lt"/>
              </a:rPr>
              <a:t>2.</a:t>
            </a:r>
          </a:p>
          <a:p>
            <a:r>
              <a:rPr lang="en-US" sz="2000" b="1" i="1" dirty="0">
                <a:cs typeface="Calibri"/>
              </a:rPr>
              <a:t>3.</a:t>
            </a:r>
          </a:p>
          <a:p>
            <a:r>
              <a:rPr lang="en-US" sz="2000" b="1" i="1" dirty="0">
                <a:cs typeface="Calibri"/>
              </a:rPr>
              <a:t>4.</a:t>
            </a:r>
          </a:p>
          <a:p>
            <a:endParaRPr lang="en-US" sz="2000" b="1" i="1" dirty="0">
              <a:cs typeface="Calibri"/>
            </a:endParaRPr>
          </a:p>
        </p:txBody>
      </p:sp>
    </p:spTree>
    <p:extLst>
      <p:ext uri="{BB962C8B-B14F-4D97-AF65-F5344CB8AC3E}">
        <p14:creationId xmlns:p14="http://schemas.microsoft.com/office/powerpoint/2010/main" val="375963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6DAEB-61BF-08F3-7AB7-9464314C5312}"/>
              </a:ext>
            </a:extLst>
          </p:cNvPr>
          <p:cNvSpPr>
            <a:spLocks noGrp="1"/>
          </p:cNvSpPr>
          <p:nvPr>
            <p:ph type="title"/>
          </p:nvPr>
        </p:nvSpPr>
        <p:spPr>
          <a:xfrm>
            <a:off x="1676400" y="95390"/>
            <a:ext cx="10515600" cy="1325563"/>
          </a:xfrm>
        </p:spPr>
        <p:txBody>
          <a:bodyPr/>
          <a:lstStyle/>
          <a:p>
            <a:r>
              <a:rPr lang="en-GB" dirty="0"/>
              <a:t>Existing </a:t>
            </a:r>
            <a:r>
              <a:rPr lang="en-US" dirty="0"/>
              <a:t>water-related studies and assessments </a:t>
            </a:r>
            <a:endParaRPr lang="en-GB" dirty="0"/>
          </a:p>
        </p:txBody>
      </p:sp>
      <p:sp>
        <p:nvSpPr>
          <p:cNvPr id="2" name="Content Placeholder 1">
            <a:extLst>
              <a:ext uri="{FF2B5EF4-FFF2-40B4-BE49-F238E27FC236}">
                <a16:creationId xmlns:a16="http://schemas.microsoft.com/office/drawing/2014/main" id="{9D9063BB-B48D-A716-FFF6-836E464CAB75}"/>
              </a:ext>
            </a:extLst>
          </p:cNvPr>
          <p:cNvSpPr>
            <a:spLocks noGrp="1"/>
          </p:cNvSpPr>
          <p:nvPr>
            <p:ph idx="1"/>
          </p:nvPr>
        </p:nvSpPr>
        <p:spPr>
          <a:xfrm>
            <a:off x="1610235" y="1525346"/>
            <a:ext cx="10053940" cy="4828424"/>
          </a:xfrm>
        </p:spPr>
        <p:txBody>
          <a:bodyPr vert="horz" lIns="91440" tIns="45720" rIns="91440" bIns="45720" rtlCol="0" anchor="t">
            <a:normAutofit/>
          </a:bodyPr>
          <a:lstStyle/>
          <a:p>
            <a:r>
              <a:rPr lang="en-US" sz="2000" b="1" dirty="0">
                <a:ea typeface="+mn-lt"/>
                <a:cs typeface="+mn-lt"/>
              </a:rPr>
              <a:t>Instructions:</a:t>
            </a:r>
            <a:r>
              <a:rPr lang="en-US" sz="2000" i="1" dirty="0">
                <a:ea typeface="+mn-lt"/>
                <a:cs typeface="+mn-lt"/>
              </a:rPr>
              <a:t> This slide should present the state of the art in the country’s evidence base for water management, including hydrological surveys, flood-risk assessments, water quality reports, climate risk assessments, etc. This evidence base might frame the importance of the identified challenges, priorities and proposed actions, and should be presented with relevant representative data points.</a:t>
            </a:r>
          </a:p>
          <a:p>
            <a:r>
              <a:rPr lang="en-US" sz="2000" b="1" i="1" dirty="0">
                <a:cs typeface="Calibri"/>
              </a:rPr>
              <a:t>Data points: </a:t>
            </a:r>
          </a:p>
          <a:p>
            <a:r>
              <a:rPr lang="en-US" sz="2000" b="1" i="1" dirty="0">
                <a:cs typeface="Calibri"/>
              </a:rPr>
              <a:t>1.</a:t>
            </a:r>
          </a:p>
          <a:p>
            <a:r>
              <a:rPr lang="en-US" sz="2000" b="1" i="1" dirty="0">
                <a:ea typeface="+mn-lt"/>
                <a:cs typeface="+mn-lt"/>
              </a:rPr>
              <a:t>2.</a:t>
            </a:r>
          </a:p>
          <a:p>
            <a:r>
              <a:rPr lang="en-US" sz="2000" b="1" i="1" dirty="0">
                <a:cs typeface="Calibri"/>
              </a:rPr>
              <a:t>3.</a:t>
            </a:r>
          </a:p>
          <a:p>
            <a:r>
              <a:rPr lang="en-US" sz="2000" b="1" i="1" dirty="0">
                <a:cs typeface="Calibri"/>
              </a:rPr>
              <a:t>4.</a:t>
            </a:r>
          </a:p>
          <a:p>
            <a:endParaRPr lang="en-US" sz="2000" i="1" dirty="0">
              <a:ea typeface="+mn-lt"/>
              <a:cs typeface="+mn-lt"/>
            </a:endParaRPr>
          </a:p>
          <a:p>
            <a:endParaRPr lang="en-US" sz="2000" dirty="0">
              <a:cs typeface="Calibri"/>
            </a:endParaRPr>
          </a:p>
        </p:txBody>
      </p:sp>
    </p:spTree>
    <p:extLst>
      <p:ext uri="{BB962C8B-B14F-4D97-AF65-F5344CB8AC3E}">
        <p14:creationId xmlns:p14="http://schemas.microsoft.com/office/powerpoint/2010/main" val="3801532314"/>
      </p:ext>
    </p:extLst>
  </p:cSld>
  <p:clrMapOvr>
    <a:masterClrMapping/>
  </p:clrMapOvr>
</p:sld>
</file>

<file path=ppt/theme/theme1.xml><?xml version="1.0" encoding="utf-8"?>
<a:theme xmlns:a="http://schemas.openxmlformats.org/drawingml/2006/main" name="1_Office Theme">
  <a:themeElements>
    <a:clrScheme name="IWRM Colors">
      <a:dk1>
        <a:srgbClr val="000000"/>
      </a:dk1>
      <a:lt1>
        <a:srgbClr val="FFFFFF"/>
      </a:lt1>
      <a:dk2>
        <a:srgbClr val="44546A"/>
      </a:dk2>
      <a:lt2>
        <a:srgbClr val="E7E6E6"/>
      </a:lt2>
      <a:accent1>
        <a:srgbClr val="194869"/>
      </a:accent1>
      <a:accent2>
        <a:srgbClr val="20A6CA"/>
      </a:accent2>
      <a:accent3>
        <a:srgbClr val="02A093"/>
      </a:accent3>
      <a:accent4>
        <a:srgbClr val="4EB3B9"/>
      </a:accent4>
      <a:accent5>
        <a:srgbClr val="F1883C"/>
      </a:accent5>
      <a:accent6>
        <a:srgbClr val="F39371"/>
      </a:accent6>
      <a:hlink>
        <a:srgbClr val="8EC044"/>
      </a:hlink>
      <a:folHlink>
        <a:srgbClr val="0261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e01a736-1b88-436b-a44b-5245e0be4ab3">
      <UserInfo>
        <DisplayName>Patricio Roulier Pazos</DisplayName>
        <AccountId>823</AccountId>
        <AccountType/>
      </UserInfo>
      <UserInfo>
        <DisplayName>Tessa Wanders</DisplayName>
        <AccountId>1946</AccountId>
        <AccountType/>
      </UserInfo>
      <UserInfo>
        <DisplayName>Laura Giorio</DisplayName>
        <AccountId>1947</AccountId>
        <AccountType/>
      </UserInfo>
    </SharedWithUsers>
    <TaxCatchAll xmlns="5e01a736-1b88-436b-a44b-5245e0be4ab3" xsi:nil="true"/>
    <lcf76f155ced4ddcb4097134ff3c332f xmlns="73aa4948-b2bb-4bb6-a4ce-3dbfd67606c8">
      <Terms xmlns="http://schemas.microsoft.com/office/infopath/2007/PartnerControls"/>
    </lcf76f155ced4ddcb4097134ff3c332f>
    <MediaLengthInSeconds xmlns="73aa4948-b2bb-4bb6-a4ce-3dbfd67606c8" xsi:nil="true"/>
    <FolderOwner xmlns="73aa4948-b2bb-4bb6-a4ce-3dbfd67606c8">
      <UserInfo>
        <DisplayName/>
        <AccountId xsi:nil="true"/>
        <AccountType/>
      </UserInfo>
    </FolderOwner>
    <Additionalinfo xmlns="73aa4948-b2bb-4bb6-a4ce-3dbfd67606c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2B393490FDE64BB67504D72BB11D95" ma:contentTypeVersion="20" ma:contentTypeDescription="Create a new document." ma:contentTypeScope="" ma:versionID="20076c0f49697ff3456fcce67d3cfaac">
  <xsd:schema xmlns:xsd="http://www.w3.org/2001/XMLSchema" xmlns:xs="http://www.w3.org/2001/XMLSchema" xmlns:p="http://schemas.microsoft.com/office/2006/metadata/properties" xmlns:ns2="73aa4948-b2bb-4bb6-a4ce-3dbfd67606c8" xmlns:ns3="5e01a736-1b88-436b-a44b-5245e0be4ab3" targetNamespace="http://schemas.microsoft.com/office/2006/metadata/properties" ma:root="true" ma:fieldsID="87858111bed6e41efb52a8d6a790a14d" ns2:_="" ns3:_="">
    <xsd:import namespace="73aa4948-b2bb-4bb6-a4ce-3dbfd67606c8"/>
    <xsd:import namespace="5e01a736-1b88-436b-a44b-5245e0be4a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FolderOwner" minOccurs="0"/>
                <xsd:element ref="ns2:MediaServiceLocation" minOccurs="0"/>
                <xsd:element ref="ns2:MediaServiceSearchProperties" minOccurs="0"/>
                <xsd:element ref="ns2:Additionalinfo"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a4948-b2bb-4bb6-a4ce-3dbfd67606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441e93f-bdbf-457f-9a0e-7bb92134c37c" ma:termSetId="09814cd3-568e-fe90-9814-8d621ff8fb84" ma:anchorId="fba54fb3-c3e1-fe81-a776-ca4b69148c4d" ma:open="true" ma:isKeyword="false">
      <xsd:complexType>
        <xsd:sequence>
          <xsd:element ref="pc:Terms" minOccurs="0" maxOccurs="1"/>
        </xsd:sequence>
      </xsd:complexType>
    </xsd:element>
    <xsd:element name="FolderOwner" ma:index="23" nillable="true" ma:displayName="Folder Owner" ma:format="Dropdown" ma:list="UserInfo" ma:SharePointGroup="0" ma:internalName="Folder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24" nillable="true" ma:displayName="Location"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Additionalinfo" ma:index="26" nillable="true" ma:displayName="Additional info" ma:description="Please find the video from the 2022 Network Meeting here: https://www.gwp.org/en/About/more/news/2022/gwp-network-meeting-2022-boosting-innovation-towards-a-water-secure-world/ " ma:format="Dropdown" ma:internalName="Additionalinfo">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01a736-1b88-436b-a44b-5245e0be4ab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d3c3e0e-8dc3-4bd9-a198-690c3bd89175}" ma:internalName="TaxCatchAll" ma:showField="CatchAllData" ma:web="5e01a736-1b88-436b-a44b-5245e0be4a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283405-E98A-47E0-90F4-EA51F0A47759}">
  <ds:schemaRefs>
    <ds:schemaRef ds:uri="http://schemas.microsoft.com/sharepoint/v3/contenttype/forms"/>
  </ds:schemaRefs>
</ds:datastoreItem>
</file>

<file path=customXml/itemProps2.xml><?xml version="1.0" encoding="utf-8"?>
<ds:datastoreItem xmlns:ds="http://schemas.openxmlformats.org/officeDocument/2006/customXml" ds:itemID="{05CD338D-2786-4ED0-B8CE-03553770CF19}">
  <ds:schemaRefs>
    <ds:schemaRef ds:uri="9ad657b8-8d7b-4b87-9789-691af946d792"/>
    <ds:schemaRef ds:uri="9d6e47f7-d723-4768-b1e3-d3fc6ebc2296"/>
    <ds:schemaRef ds:uri="b4c7b6bb-0578-4f95-ad7e-17fb54e0edbf"/>
    <ds:schemaRef ds:uri="e4bb08cd-90d2-4613-bc14-9af2fe4af5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e01a736-1b88-436b-a44b-5245e0be4ab3"/>
    <ds:schemaRef ds:uri="73aa4948-b2bb-4bb6-a4ce-3dbfd67606c8"/>
  </ds:schemaRefs>
</ds:datastoreItem>
</file>

<file path=customXml/itemProps3.xml><?xml version="1.0" encoding="utf-8"?>
<ds:datastoreItem xmlns:ds="http://schemas.openxmlformats.org/officeDocument/2006/customXml" ds:itemID="{F0D74B93-DDAB-46FC-9465-05D96E3971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a4948-b2bb-4bb6-a4ce-3dbfd67606c8"/>
    <ds:schemaRef ds:uri="5e01a736-1b88-436b-a44b-5245e0be4a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7202</TotalTime>
  <Words>2350</Words>
  <Application>Microsoft Office PowerPoint</Application>
  <PresentationFormat>Widescreen</PresentationFormat>
  <Paragraphs>266</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1_Office Theme</vt:lpstr>
      <vt:lpstr>PowerPoint Presentation</vt:lpstr>
      <vt:lpstr>Baseline analysis</vt:lpstr>
      <vt:lpstr>Section 1: The challenge</vt:lpstr>
      <vt:lpstr>SDG 6.5.1 snapshot</vt:lpstr>
      <vt:lpstr>IWRM challenges: enabling environment</vt:lpstr>
      <vt:lpstr>IWRM challenges: institutions and participation </vt:lpstr>
      <vt:lpstr>IWRM challenges: management instruments</vt:lpstr>
      <vt:lpstr>IWRM challenges: finances</vt:lpstr>
      <vt:lpstr>Existing water-related studies and assessments </vt:lpstr>
      <vt:lpstr>National SDG 6 snapshot</vt:lpstr>
      <vt:lpstr>Main SDG 6-related challenges </vt:lpstr>
      <vt:lpstr>National climate change challenges </vt:lpstr>
      <vt:lpstr>Challenges from other relevant sectors</vt:lpstr>
      <vt:lpstr>Section 2: The existing policy response </vt:lpstr>
      <vt:lpstr>Existing water-related policies</vt:lpstr>
      <vt:lpstr>Existing water management policies</vt:lpstr>
      <vt:lpstr>Existing climate-related policies</vt:lpstr>
      <vt:lpstr>Existing related development policies</vt:lpstr>
      <vt:lpstr>Existing funding and financing mechanisms</vt:lpstr>
      <vt:lpstr>Section 3: Overarching goal and priority objectives for the IWRM Action Plan </vt:lpstr>
      <vt:lpstr>Goal and priority objectives of the Action Plan</vt:lpstr>
      <vt:lpstr>Potential priorities for an IWRM Action Plan</vt:lpstr>
      <vt:lpstr>Risks and risk mitigation strategies </vt:lpstr>
      <vt:lpstr>Section 4: Stakeholder mapping </vt:lpstr>
      <vt:lpstr>Stakeholder mapping </vt:lpstr>
      <vt:lpstr>Stakeholder mapping: interest and power</vt:lpstr>
      <vt:lpstr>Section 5: Proposed consultation process and organisation structure </vt:lpstr>
      <vt:lpstr>Proposed consultation process </vt:lpstr>
      <vt:lpstr>Proposed organisation 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stage 2 / 3 support</dc:title>
  <dc:creator>Colin Herron</dc:creator>
  <cp:lastModifiedBy>Colin Herron</cp:lastModifiedBy>
  <cp:revision>285</cp:revision>
  <dcterms:created xsi:type="dcterms:W3CDTF">2020-05-13T10:25:23Z</dcterms:created>
  <dcterms:modified xsi:type="dcterms:W3CDTF">2024-10-27T22:36:26Z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0x010100382B393490FDE64BB67504D72BB11D95</vt:lpwstr>
  </property>
  <property fmtid="{D5CDD505-2E9C-101B-9397-08002B2CF9AE}" pid="3" name="Order">
    <vt:r8>200</vt:r8>
  </property>
  <property fmtid="{D5CDD505-2E9C-101B-9397-08002B2CF9AE}" pid="4" name="MediaServiceImageTags">
    <vt:lpwstr/>
  </property>
</Properties>
</file>